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812" r:id="rId2"/>
    <p:sldId id="887" r:id="rId3"/>
    <p:sldId id="841" r:id="rId4"/>
    <p:sldId id="715" r:id="rId5"/>
    <p:sldId id="842" r:id="rId6"/>
    <p:sldId id="883" r:id="rId7"/>
    <p:sldId id="828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SO" initials="A" lastIdx="1" clrIdx="0">
    <p:extLst>
      <p:ext uri="{19B8F6BF-5375-455C-9EA6-DF929625EA0E}">
        <p15:presenceInfo xmlns:p15="http://schemas.microsoft.com/office/powerpoint/2012/main" userId="PS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82EB"/>
    <a:srgbClr val="D7A8FE"/>
    <a:srgbClr val="7EC859"/>
    <a:srgbClr val="3B940E"/>
    <a:srgbClr val="A1E1FC"/>
    <a:srgbClr val="FFCDCD"/>
    <a:srgbClr val="F8A6F8"/>
    <a:srgbClr val="B4FABB"/>
    <a:srgbClr val="9BD085"/>
    <a:srgbClr val="2D9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2" autoAdjust="0"/>
    <p:restoredTop sz="93447" autoAdjust="0"/>
  </p:normalViewPr>
  <p:slideViewPr>
    <p:cSldViewPr snapToGrid="0" showGuides="1">
      <p:cViewPr>
        <p:scale>
          <a:sx n="66" d="100"/>
          <a:sy n="66" d="100"/>
        </p:scale>
        <p:origin x="856" y="-416"/>
      </p:cViewPr>
      <p:guideLst>
        <p:guide orient="horz" pos="2069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B8A88-BADB-48A2-B097-0D30FA79097B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6C235-BFD5-4F0E-B2AD-22A9AA4C8F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692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863"/>
              </a:spcBef>
              <a:buClr>
                <a:srgbClr val="00007D"/>
              </a:buClr>
              <a:buSzPct val="100000"/>
              <a:buFont typeface="Wingdings" panose="05000000000000000000" pitchFamily="2" charset="2"/>
              <a:buNone/>
            </a:pPr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FA2E4-1611-1A4F-961C-CD96D0202E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5737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1C82BE-671C-01DE-122E-B6D39A2B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4">
            <a:extLst>
              <a:ext uri="{FF2B5EF4-FFF2-40B4-BE49-F238E27FC236}">
                <a16:creationId xmlns:a16="http://schemas.microsoft.com/office/drawing/2014/main" id="{4DDB98C5-0BBA-CED5-E9C9-616A7BC52E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C3021BC-B353-4489-8355-C84CB2FD1A73}" type="slidenum">
              <a:rPr lang="en-GB" sz="1200">
                <a:solidFill>
                  <a:srgbClr val="000000"/>
                </a:solidFill>
              </a:rPr>
              <a:pPr/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9849DCAB-2B02-93DF-C82A-50982EBCC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18675"/>
            <a:ext cx="30178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826" tIns="48270" rIns="92826" bIns="48270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3D31AC16-E9B8-4FE0-BA5C-AFCCABAF0EAD}" type="slidenum">
              <a:rPr lang="en-GB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1076" name="Text Box 2">
            <a:extLst>
              <a:ext uri="{FF2B5EF4-FFF2-40B4-BE49-F238E27FC236}">
                <a16:creationId xmlns:a16="http://schemas.microsoft.com/office/drawing/2014/main" id="{17A95FD5-6A1F-C595-E6A1-12786A51A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18675"/>
            <a:ext cx="3027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826" tIns="48270" rIns="92826" bIns="48270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9B1E868E-AD62-4963-95E7-EA8AAA3820CD}" type="slidenum">
              <a:rPr lang="en-GB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1077" name="Text Box 3">
            <a:extLst>
              <a:ext uri="{FF2B5EF4-FFF2-40B4-BE49-F238E27FC236}">
                <a16:creationId xmlns:a16="http://schemas.microsoft.com/office/drawing/2014/main" id="{50E7F38D-9402-DD98-793C-DF6ECEF00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18675"/>
            <a:ext cx="302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826" tIns="48270" rIns="92826" bIns="48270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0D69A477-5721-4288-93DC-AF206F868B17}" type="slidenum">
              <a:rPr lang="en-GB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1078" name="Text Box 4">
            <a:extLst>
              <a:ext uri="{FF2B5EF4-FFF2-40B4-BE49-F238E27FC236}">
                <a16:creationId xmlns:a16="http://schemas.microsoft.com/office/drawing/2014/main" id="{0ED1D458-5313-D7BE-9236-AA445CBE1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768350"/>
            <a:ext cx="4733925" cy="38354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4311" tIns="47156" rIns="94311" bIns="47156" anchor="ctr"/>
          <a:lstStyle/>
          <a:p>
            <a:pPr eaLnBrk="1" hangingPunct="1">
              <a:lnSpc>
                <a:spcPct val="47000"/>
              </a:lnSpc>
              <a:spcAft>
                <a:spcPts val="1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31079" name="Text Box 5">
            <a:extLst>
              <a:ext uri="{FF2B5EF4-FFF2-40B4-BE49-F238E27FC236}">
                <a16:creationId xmlns:a16="http://schemas.microsoft.com/office/drawing/2014/main" id="{BA13E7FC-D5E4-774B-CDDC-377F6D77A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54675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311" tIns="47156" rIns="94311" bIns="47156" anchor="ctr"/>
          <a:lstStyle/>
          <a:p>
            <a:pPr eaLnBrk="1" hangingPunct="1">
              <a:lnSpc>
                <a:spcPct val="47000"/>
              </a:lnSpc>
              <a:spcAft>
                <a:spcPts val="1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31080" name="Espace réservé des commentaires 1">
            <a:extLst>
              <a:ext uri="{FF2B5EF4-FFF2-40B4-BE49-F238E27FC236}">
                <a16:creationId xmlns:a16="http://schemas.microsoft.com/office/drawing/2014/main" id="{4E2A0B97-B76C-F595-7F12-2B38B9CAA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63"/>
              </a:spcBef>
              <a:spcAft>
                <a:spcPts val="0"/>
              </a:spcAft>
              <a:buClr>
                <a:srgbClr val="00007D"/>
              </a:buClr>
              <a:buSzPct val="100000"/>
              <a:buFont typeface="Wingdings" panose="05000000000000000000" pitchFamily="2" charset="2"/>
              <a:buNone/>
              <a:tabLst/>
              <a:defRPr/>
            </a:pPr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ts val="863"/>
              </a:spcBef>
              <a:buClr>
                <a:srgbClr val="00007D"/>
              </a:buClr>
              <a:buSzPct val="100000"/>
              <a:buFont typeface="Wingdings" panose="05000000000000000000" pitchFamily="2" charset="2"/>
              <a:buNone/>
            </a:pPr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ts val="863"/>
              </a:spcBef>
              <a:buClr>
                <a:srgbClr val="00007D"/>
              </a:buClr>
              <a:buSzPct val="100000"/>
              <a:buFont typeface="Wingdings" panose="05000000000000000000" pitchFamily="2" charset="2"/>
              <a:buChar char=""/>
            </a:pPr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95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05162-0426-7ABA-EB56-5CFE791E8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4">
            <a:extLst>
              <a:ext uri="{FF2B5EF4-FFF2-40B4-BE49-F238E27FC236}">
                <a16:creationId xmlns:a16="http://schemas.microsoft.com/office/drawing/2014/main" id="{F5FC0A33-5ABB-020E-9925-5CAD01619C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  <a:tab pos="925513" algn="l"/>
                <a:tab pos="1389063" algn="l"/>
                <a:tab pos="1852613" algn="l"/>
                <a:tab pos="2316163" algn="l"/>
                <a:tab pos="2779713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C3021BC-B353-4489-8355-C84CB2FD1A73}" type="slidenum">
              <a:rPr lang="en-GB" sz="1200">
                <a:solidFill>
                  <a:srgbClr val="000000"/>
                </a:solidFill>
              </a:rPr>
              <a:pPr/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192FDB17-BE40-41BF-93B1-A5C5B7199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18675"/>
            <a:ext cx="30178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826" tIns="48270" rIns="92826" bIns="48270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3D31AC16-E9B8-4FE0-BA5C-AFCCABAF0EAD}" type="slidenum">
              <a:rPr lang="en-GB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1076" name="Text Box 2">
            <a:extLst>
              <a:ext uri="{FF2B5EF4-FFF2-40B4-BE49-F238E27FC236}">
                <a16:creationId xmlns:a16="http://schemas.microsoft.com/office/drawing/2014/main" id="{9C3F6B22-6897-D642-2106-9049AAD46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18675"/>
            <a:ext cx="3027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826" tIns="48270" rIns="92826" bIns="48270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9B1E868E-AD62-4963-95E7-EA8AAA3820CD}" type="slidenum">
              <a:rPr lang="en-GB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1077" name="Text Box 3">
            <a:extLst>
              <a:ext uri="{FF2B5EF4-FFF2-40B4-BE49-F238E27FC236}">
                <a16:creationId xmlns:a16="http://schemas.microsoft.com/office/drawing/2014/main" id="{EE4BF209-07BB-10A5-FC3A-A0A210462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138" y="9718675"/>
            <a:ext cx="302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826" tIns="48270" rIns="92826" bIns="48270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0D69A477-5721-4288-93DC-AF206F868B17}" type="slidenum">
              <a:rPr lang="en-GB" sz="12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1078" name="Text Box 4">
            <a:extLst>
              <a:ext uri="{FF2B5EF4-FFF2-40B4-BE49-F238E27FC236}">
                <a16:creationId xmlns:a16="http://schemas.microsoft.com/office/drawing/2014/main" id="{AA02CAB6-E68E-2D6E-C820-3A290DDDD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2688" y="768350"/>
            <a:ext cx="4733925" cy="38354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4311" tIns="47156" rIns="94311" bIns="47156" anchor="ctr"/>
          <a:lstStyle/>
          <a:p>
            <a:pPr eaLnBrk="1" hangingPunct="1">
              <a:lnSpc>
                <a:spcPct val="47000"/>
              </a:lnSpc>
              <a:spcAft>
                <a:spcPts val="1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31079" name="Text Box 5">
            <a:extLst>
              <a:ext uri="{FF2B5EF4-FFF2-40B4-BE49-F238E27FC236}">
                <a16:creationId xmlns:a16="http://schemas.microsoft.com/office/drawing/2014/main" id="{CFD65D9B-3DA7-A609-6D01-0A2598CBA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3" y="4860925"/>
            <a:ext cx="5654675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4311" tIns="47156" rIns="94311" bIns="47156" anchor="ctr"/>
          <a:lstStyle/>
          <a:p>
            <a:pPr eaLnBrk="1" hangingPunct="1">
              <a:lnSpc>
                <a:spcPct val="47000"/>
              </a:lnSpc>
              <a:spcAft>
                <a:spcPts val="126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31080" name="Espace réservé des commentaires 1">
            <a:extLst>
              <a:ext uri="{FF2B5EF4-FFF2-40B4-BE49-F238E27FC236}">
                <a16:creationId xmlns:a16="http://schemas.microsoft.com/office/drawing/2014/main" id="{612D32EB-8A2B-D203-A928-E0AA2B189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863"/>
              </a:spcBef>
              <a:buClr>
                <a:srgbClr val="00007D"/>
              </a:buClr>
              <a:buSzPct val="100000"/>
              <a:buFont typeface="Wingdings" panose="05000000000000000000" pitchFamily="2" charset="2"/>
              <a:buNone/>
            </a:pPr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Bef>
                <a:spcPts val="863"/>
              </a:spcBef>
              <a:buClr>
                <a:srgbClr val="00007D"/>
              </a:buClr>
              <a:buSzPct val="100000"/>
              <a:buFont typeface="Wingdings" panose="05000000000000000000" pitchFamily="2" charset="2"/>
              <a:buChar char=""/>
            </a:pPr>
            <a:endParaRPr lang="fr-FR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5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4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defTabSz="486642" eaLnBrk="0" fontAlgn="base" hangingPunct="0">
              <a:spcBef>
                <a:spcPct val="0"/>
              </a:spcBef>
              <a:spcAft>
                <a:spcPct val="0"/>
              </a:spcAft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defTabSz="486642" eaLnBrk="0" fontAlgn="base" hangingPunct="0">
              <a:spcBef>
                <a:spcPct val="0"/>
              </a:spcBef>
              <a:spcAft>
                <a:spcPct val="0"/>
              </a:spcAft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defTabSz="486642" eaLnBrk="0" fontAlgn="base" hangingPunct="0">
              <a:spcBef>
                <a:spcPct val="0"/>
              </a:spcBef>
              <a:spcAft>
                <a:spcPct val="0"/>
              </a:spcAft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defTabSz="486642" eaLnBrk="0" fontAlgn="base" hangingPunct="0">
              <a:spcBef>
                <a:spcPct val="0"/>
              </a:spcBef>
              <a:spcAft>
                <a:spcPct val="0"/>
              </a:spcAft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C3021BC-B353-4489-8355-C84CB2FD1A73}" type="slidenum">
              <a:rPr lang="en-GB" sz="1300">
                <a:solidFill>
                  <a:srgbClr val="000000"/>
                </a:solidFill>
              </a:rPr>
              <a:pPr/>
              <a:t>4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131075" name="Text Box 1"/>
          <p:cNvSpPr txBox="1">
            <a:spLocks noChangeArrowheads="1"/>
          </p:cNvSpPr>
          <p:nvPr/>
        </p:nvSpPr>
        <p:spPr bwMode="auto">
          <a:xfrm>
            <a:off x="4162623" y="10877830"/>
            <a:ext cx="3124020" cy="50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549" tIns="52286" rIns="100549" bIns="52286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3D31AC16-E9B8-4FE0-BA5C-AFCCABAF0EAD}" type="slidenum">
              <a:rPr lang="en-GB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4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131076" name="Text Box 2"/>
          <p:cNvSpPr txBox="1">
            <a:spLocks noChangeArrowheads="1"/>
          </p:cNvSpPr>
          <p:nvPr/>
        </p:nvSpPr>
        <p:spPr bwMode="auto">
          <a:xfrm>
            <a:off x="4162623" y="10877831"/>
            <a:ext cx="3133880" cy="51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549" tIns="52286" rIns="100549" bIns="52286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9B1E868E-AD62-4963-95E7-EA8AAA3820CD}" type="slidenum">
              <a:rPr lang="en-GB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4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131077" name="Text Box 3"/>
          <p:cNvSpPr txBox="1">
            <a:spLocks noChangeArrowheads="1"/>
          </p:cNvSpPr>
          <p:nvPr/>
        </p:nvSpPr>
        <p:spPr bwMode="auto">
          <a:xfrm>
            <a:off x="4162623" y="10877830"/>
            <a:ext cx="3135524" cy="51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549" tIns="52286" rIns="100549" bIns="52286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0D69A477-5721-4288-93DC-AF206F868B17}" type="slidenum">
              <a:rPr lang="en-GB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4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131078" name="Text Box 4"/>
          <p:cNvSpPr txBox="1">
            <a:spLocks noChangeArrowheads="1"/>
          </p:cNvSpPr>
          <p:nvPr/>
        </p:nvSpPr>
        <p:spPr bwMode="auto">
          <a:xfrm>
            <a:off x="1224302" y="859992"/>
            <a:ext cx="4900489" cy="429285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102158" tIns="51079" rIns="102158" bIns="51079" anchor="ctr"/>
          <a:lstStyle/>
          <a:p>
            <a:pPr>
              <a:lnSpc>
                <a:spcPct val="47000"/>
              </a:lnSpc>
              <a:spcAft>
                <a:spcPts val="1368"/>
              </a:spcAft>
              <a:buClr>
                <a:srgbClr val="000000"/>
              </a:buClr>
              <a:buSzPct val="100000"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31079" name="Text Box 5"/>
          <p:cNvSpPr txBox="1">
            <a:spLocks noChangeArrowheads="1"/>
          </p:cNvSpPr>
          <p:nvPr/>
        </p:nvSpPr>
        <p:spPr bwMode="auto">
          <a:xfrm>
            <a:off x="734581" y="5440692"/>
            <a:ext cx="5853636" cy="514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2158" tIns="51079" rIns="102158" bIns="51079" anchor="ctr"/>
          <a:lstStyle/>
          <a:p>
            <a:pPr>
              <a:lnSpc>
                <a:spcPct val="47000"/>
              </a:lnSpc>
              <a:spcAft>
                <a:spcPts val="1368"/>
              </a:spcAft>
              <a:buClr>
                <a:srgbClr val="000000"/>
              </a:buClr>
              <a:buSzPct val="100000"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31080" name="Espace réservé des commentaires 1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935"/>
              </a:spcBef>
              <a:buClr>
                <a:srgbClr val="00007D"/>
              </a:buClr>
              <a:buSzPct val="100000"/>
            </a:pPr>
            <a:endParaRPr lang="fr-FR" sz="1300" noProof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20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B2BF4B-BE15-ABED-308F-5EEC89255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44">
            <a:extLst>
              <a:ext uri="{FF2B5EF4-FFF2-40B4-BE49-F238E27FC236}">
                <a16:creationId xmlns:a16="http://schemas.microsoft.com/office/drawing/2014/main" id="{BCA92455-8E07-61EF-60EC-F479DEF5FD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723815" indent="-247620" defTabSz="486642" eaLnBrk="0" fontAlgn="base" hangingPunct="0">
              <a:spcBef>
                <a:spcPct val="0"/>
              </a:spcBef>
              <a:spcAft>
                <a:spcPct val="0"/>
              </a:spcAft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3219054" indent="-247620" defTabSz="486642" eaLnBrk="0" fontAlgn="base" hangingPunct="0">
              <a:spcBef>
                <a:spcPct val="0"/>
              </a:spcBef>
              <a:spcAft>
                <a:spcPct val="0"/>
              </a:spcAft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714293" indent="-247620" defTabSz="486642" eaLnBrk="0" fontAlgn="base" hangingPunct="0">
              <a:spcBef>
                <a:spcPct val="0"/>
              </a:spcBef>
              <a:spcAft>
                <a:spcPct val="0"/>
              </a:spcAft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4209532" indent="-247620" defTabSz="486642" eaLnBrk="0" fontAlgn="base" hangingPunct="0">
              <a:spcBef>
                <a:spcPct val="0"/>
              </a:spcBef>
              <a:spcAft>
                <a:spcPct val="0"/>
              </a:spcAft>
              <a:tabLst>
                <a:tab pos="500398" algn="l"/>
                <a:tab pos="1002516" algn="l"/>
                <a:tab pos="1504633" algn="l"/>
                <a:tab pos="2006750" algn="l"/>
                <a:tab pos="2508868" algn="l"/>
                <a:tab pos="3010985" algn="l"/>
              </a:tabLst>
              <a:defRPr sz="35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FC3021BC-B353-4489-8355-C84CB2FD1A73}" type="slidenum">
              <a:rPr lang="en-GB" sz="1300">
                <a:solidFill>
                  <a:srgbClr val="000000"/>
                </a:solidFill>
              </a:rPr>
              <a:pPr/>
              <a:t>5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131075" name="Text Box 1">
            <a:extLst>
              <a:ext uri="{FF2B5EF4-FFF2-40B4-BE49-F238E27FC236}">
                <a16:creationId xmlns:a16="http://schemas.microsoft.com/office/drawing/2014/main" id="{D9910A9D-3EF8-7FA5-7C24-4A23A9049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623" y="10877830"/>
            <a:ext cx="3124020" cy="50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549" tIns="52286" rIns="100549" bIns="52286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3D31AC16-E9B8-4FE0-BA5C-AFCCABAF0EAD}" type="slidenum">
              <a:rPr lang="en-GB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5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131076" name="Text Box 2">
            <a:extLst>
              <a:ext uri="{FF2B5EF4-FFF2-40B4-BE49-F238E27FC236}">
                <a16:creationId xmlns:a16="http://schemas.microsoft.com/office/drawing/2014/main" id="{88C802CD-3D41-FCE1-DEFC-7424CF6B8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623" y="10877831"/>
            <a:ext cx="3133880" cy="51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549" tIns="52286" rIns="100549" bIns="52286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9B1E868E-AD62-4963-95E7-EA8AAA3820CD}" type="slidenum">
              <a:rPr lang="en-GB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5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131077" name="Text Box 3">
            <a:extLst>
              <a:ext uri="{FF2B5EF4-FFF2-40B4-BE49-F238E27FC236}">
                <a16:creationId xmlns:a16="http://schemas.microsoft.com/office/drawing/2014/main" id="{8C8CAABD-A3EF-8965-9ECF-F181E8D17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623" y="10877830"/>
            <a:ext cx="3135524" cy="51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549" tIns="52286" rIns="100549" bIns="52286" anchor="b"/>
          <a:lstStyle>
            <a:lvl1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60375" algn="l"/>
                <a:tab pos="923925" algn="l"/>
                <a:tab pos="1387475" algn="l"/>
                <a:tab pos="1851025" algn="l"/>
                <a:tab pos="2314575" algn="l"/>
                <a:tab pos="2778125" algn="l"/>
                <a:tab pos="3241675" algn="l"/>
                <a:tab pos="3705225" algn="l"/>
                <a:tab pos="4167188" algn="l"/>
                <a:tab pos="4630738" algn="l"/>
                <a:tab pos="5094288" algn="l"/>
                <a:tab pos="5557838" algn="l"/>
                <a:tab pos="6021388" algn="l"/>
                <a:tab pos="6484938" algn="l"/>
                <a:tab pos="6948488" algn="l"/>
                <a:tab pos="7412038" algn="l"/>
                <a:tab pos="7875588" algn="l"/>
                <a:tab pos="8337550" algn="l"/>
                <a:tab pos="8801100" algn="l"/>
                <a:tab pos="9264650" algn="l"/>
              </a:tabLst>
              <a:defRPr sz="32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buSzPct val="100000"/>
              <a:buFont typeface="Times New Roman" panose="02020603050405020304" pitchFamily="18" charset="0"/>
              <a:buNone/>
            </a:pPr>
            <a:fld id="{0D69A477-5721-4288-93DC-AF206F868B17}" type="slidenum">
              <a:rPr lang="en-GB" sz="1300">
                <a:solidFill>
                  <a:srgbClr val="000000"/>
                </a:solidFill>
              </a:rPr>
              <a:pPr algn="r" eaLnBrk="1" hangingPunct="1">
                <a:buSzPct val="100000"/>
                <a:buFont typeface="Times New Roman" panose="02020603050405020304" pitchFamily="18" charset="0"/>
                <a:buNone/>
              </a:pPr>
              <a:t>5</a:t>
            </a:fld>
            <a:endParaRPr lang="en-GB" sz="1300">
              <a:solidFill>
                <a:srgbClr val="000000"/>
              </a:solidFill>
            </a:endParaRPr>
          </a:p>
        </p:txBody>
      </p:sp>
      <p:sp>
        <p:nvSpPr>
          <p:cNvPr id="131078" name="Text Box 4">
            <a:extLst>
              <a:ext uri="{FF2B5EF4-FFF2-40B4-BE49-F238E27FC236}">
                <a16:creationId xmlns:a16="http://schemas.microsoft.com/office/drawing/2014/main" id="{D3022C90-59B2-4356-ABF9-D70733F84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302" y="859992"/>
            <a:ext cx="4900489" cy="429285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102158" tIns="51079" rIns="102158" bIns="51079" anchor="ctr"/>
          <a:lstStyle/>
          <a:p>
            <a:pPr>
              <a:lnSpc>
                <a:spcPct val="47000"/>
              </a:lnSpc>
              <a:spcAft>
                <a:spcPts val="1368"/>
              </a:spcAft>
              <a:buClr>
                <a:srgbClr val="000000"/>
              </a:buClr>
              <a:buSzPct val="100000"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31079" name="Text Box 5">
            <a:extLst>
              <a:ext uri="{FF2B5EF4-FFF2-40B4-BE49-F238E27FC236}">
                <a16:creationId xmlns:a16="http://schemas.microsoft.com/office/drawing/2014/main" id="{B3737E56-9F12-C180-1E87-7EE8045EE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81" y="5440692"/>
            <a:ext cx="5853636" cy="514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2158" tIns="51079" rIns="102158" bIns="51079" anchor="ctr"/>
          <a:lstStyle/>
          <a:p>
            <a:pPr>
              <a:lnSpc>
                <a:spcPct val="47000"/>
              </a:lnSpc>
              <a:spcAft>
                <a:spcPts val="1368"/>
              </a:spcAft>
              <a:buClr>
                <a:srgbClr val="000000"/>
              </a:buClr>
              <a:buSzPct val="100000"/>
            </a:pPr>
            <a:endParaRPr lang="fr-FR">
              <a:solidFill>
                <a:srgbClr val="FFFFFF"/>
              </a:solidFill>
            </a:endParaRPr>
          </a:p>
        </p:txBody>
      </p:sp>
      <p:sp>
        <p:nvSpPr>
          <p:cNvPr id="131080" name="Espace réservé des commentaires 1">
            <a:extLst>
              <a:ext uri="{FF2B5EF4-FFF2-40B4-BE49-F238E27FC236}">
                <a16:creationId xmlns:a16="http://schemas.microsoft.com/office/drawing/2014/main" id="{B80B47DE-421A-892C-70BF-CA9E69369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935"/>
              </a:spcBef>
              <a:buClr>
                <a:srgbClr val="00007D"/>
              </a:buClr>
              <a:buSzPct val="100000"/>
            </a:pPr>
            <a:endParaRPr lang="fr-FR" sz="1300" noProof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893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6C235-BFD5-4F0E-B2AD-22A9AA4C8F2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19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6C235-BFD5-4F0E-B2AD-22A9AA4C8F2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433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AA9C23-6005-55BE-9C44-D03CD2FB7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B5F9438-8F56-58A0-BFE2-09FDE4818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74A8DC-7C5E-5E7E-3211-452F39B9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BC1CC1-E8D8-2934-E00E-1D192B075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B5062CC-4501-E813-E47F-024D2B83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597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465D27-4CB2-3D82-06F3-89E6B99E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93A0C1-8C8F-0CEA-DE3E-D182C4017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8CE411-CEC3-2B8E-9E4F-93611CAD1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FFE3E9-C6DE-C603-3778-9D909DD18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244B32-ADD6-A1F9-1ED8-133BEF2D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65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2DB4E13-71EA-D4CC-1969-70B8933C0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5FF9858-980B-17D1-10B1-F57E74874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FDCF06-F384-3563-D248-F0145524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1FD2BF-0662-AE6B-4D19-C2B4EDD9F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385096-80F6-1FA8-1653-67FB02D4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72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25C3D5-4303-DFC0-7272-0FA325E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D6F856-1A8B-4404-F06D-A43D7BC28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44ABDD-742C-636A-FD52-23281A08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AF2F7A-96BA-640A-E4EB-37C44605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E206AD-C873-94AA-147C-1EA80B38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727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4E43B-742D-5A40-684F-30C21A61A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F67ECE-124B-198A-4070-A9710492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B1E41F-BCE1-2F6A-F4DA-BD4F1C9EF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840684-7948-0EE6-A97D-07FB3D396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9306D4-1739-0D17-C765-04EFDFC69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1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D1AD43-6CAB-6448-E39A-C2143D6C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B8588C-3003-9198-D602-A79BCE2C0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CEBF89C-E145-09CF-E62F-05105B1DC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2DF6BB-AA41-F685-EB4C-136F2D90A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BF0DF9-5672-FBFE-4E70-BA56947BD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E534E2-CCAB-9BEE-CB09-72F9C5385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9029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3FD57-75AE-4439-97CB-DDA2786A2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4C0CED-2865-B194-4F5E-D5F16CCF1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C13BB3-5D45-A9EB-426C-1F3FD90B4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9680C3-D5C3-420B-9769-11B28B866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0280BF3-9921-4B8F-1CC5-0234F2816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6A53E53-A507-BF01-C4CE-663700D51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EF11858-C586-5820-EFD9-E8A6C59E7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41083AB-A578-69C5-1D47-DDA7E61C3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995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E40EFA-0474-5736-77CD-0FFEC2CA7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5766355-C856-8A3B-2A6A-FAA9373CC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53CC239-E706-4842-4EC8-11F70FAFD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4312AED-924D-ADEA-5140-D7E5F63D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677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6379ED-116E-0E18-F3B1-126379F3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1B4C7A-0D4C-3679-1A0B-94F9838DB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1FB3B8D-D999-7553-C644-C2D114AE1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582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839A1-8C69-5E51-0458-8846067D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00C9647-AE28-9CE0-547E-7A0358E84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1B98C97-D2CC-90D7-FD3D-34C3B0926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DC1208-B9A2-D7C8-D820-12BB6DB3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EEED5A-E2C9-0231-99D0-6E6CDBA81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8690C3-A29A-7E90-7C83-C66ADF830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4707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BC675-3940-A49E-86EF-F43697CA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C71854-BE87-ECA6-42E1-6B0C2A56E0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1E5905-A211-6743-59AD-8AF669BB3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184C3F-0999-F099-416C-36C3F6B52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A54C4A3-FA02-9DB4-D254-F90642DDE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5E8629-AE21-83A0-9F09-01EB8F5B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538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2E3B5FC-DB51-F4F9-C49B-9F219B87D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19CC64-52BD-C65B-25F2-108AE76EE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58E617-0931-0D77-6C9F-92A22B160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B5595-7F71-4C05-9F68-0324883DA176}" type="datetimeFigureOut">
              <a:rPr lang="fr-FR" smtClean="0"/>
              <a:t>18/06/2025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065C9D-D68D-7C9B-5F26-E18F5CBFB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6083CC-3A8D-0928-0B8C-43FC46E98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39AB5-34C7-4053-B7CD-2E9DB7DB8B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58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18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1" r="7480"/>
          <a:stretch/>
        </p:blipFill>
        <p:spPr>
          <a:xfrm>
            <a:off x="3523568" y="5397956"/>
            <a:ext cx="2392218" cy="135238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15" y="5563375"/>
            <a:ext cx="2700000" cy="82113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439138" y="2079140"/>
            <a:ext cx="751436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63A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Spaced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repetition in </a:t>
            </a:r>
          </a:p>
          <a:p>
            <a:r>
              <a:rPr lang="en-US" sz="3200" b="1" dirty="0">
                <a:solidFill>
                  <a:srgbClr val="0063A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   Path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ology</a:t>
            </a:r>
          </a:p>
          <a:p>
            <a:pPr algn="ctr"/>
            <a:r>
              <a:rPr lang="fr-FR" sz="2400" b="1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Application de la répétition espacée </a:t>
            </a:r>
          </a:p>
          <a:p>
            <a:pPr algn="ctr"/>
            <a:r>
              <a:rPr lang="fr-FR" sz="2400" b="1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à l’enseignement de l’anatomie pathologique</a:t>
            </a:r>
          </a:p>
          <a:p>
            <a:pPr algn="ctr"/>
            <a:endParaRPr lang="fr-FR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dirty="0">
              <a:solidFill>
                <a:srgbClr val="20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20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Travail de thèse de Sarah Barhdaoui, </a:t>
            </a:r>
            <a:r>
              <a:rPr lang="fr-FR" sz="2000" dirty="0">
                <a:solidFill>
                  <a:srgbClr val="1F2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encadrée p</a:t>
            </a:r>
            <a:r>
              <a:rPr lang="fr-FR" sz="2000" dirty="0">
                <a:solidFill>
                  <a:srgbClr val="20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 Pierre Sohier</a:t>
            </a:r>
          </a:p>
          <a:p>
            <a:pPr algn="ctr"/>
            <a:endParaRPr lang="fr-FR" sz="1600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fr-FR" sz="2000" dirty="0">
                <a:solidFill>
                  <a:srgbClr val="1F2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Assemblée générale du </a:t>
            </a:r>
            <a:r>
              <a:rPr lang="fr-FR" sz="2000" dirty="0" err="1">
                <a:solidFill>
                  <a:srgbClr val="1F2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CoPath</a:t>
            </a:r>
            <a:r>
              <a:rPr lang="fr-FR" sz="2000" dirty="0">
                <a:solidFill>
                  <a:srgbClr val="1F2A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juin 2025</a:t>
            </a:r>
          </a:p>
          <a:p>
            <a:pPr algn="ctr"/>
            <a:endParaRPr lang="fr-FR" dirty="0"/>
          </a:p>
          <a:p>
            <a:pPr algn="ctr"/>
            <a:endParaRPr lang="fr-FR" sz="2800" b="1" i="1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186" y="107663"/>
            <a:ext cx="1579629" cy="182880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9BAD211-5048-0B64-A7E1-C2AB5390B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6" y="3428997"/>
            <a:ext cx="8" cy="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8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7DF9A-77B9-8853-83ED-3E84529B4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911435E7-36B3-035D-61DF-5060448CE00B}"/>
              </a:ext>
            </a:extLst>
          </p:cNvPr>
          <p:cNvSpPr txBox="1">
            <a:spLocks/>
          </p:cNvSpPr>
          <p:nvPr/>
        </p:nvSpPr>
        <p:spPr>
          <a:xfrm>
            <a:off x="73891" y="114959"/>
            <a:ext cx="12053454" cy="600109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33" b="0" kern="1200" cap="none" spc="0" baseline="0">
                <a:ln>
                  <a:noFill/>
                </a:ln>
                <a:solidFill>
                  <a:srgbClr val="921831"/>
                </a:solidFill>
                <a:effectLst/>
                <a:latin typeface="Lucida Sans" charset="0"/>
                <a:ea typeface="Lucida Sans" charset="0"/>
                <a:cs typeface="Lucida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rendre la mémorisation plus durable 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19BCA3D-5F63-4CC0-D757-F948F6F42E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237"/>
          <a:stretch/>
        </p:blipFill>
        <p:spPr>
          <a:xfrm>
            <a:off x="1008185" y="1742477"/>
            <a:ext cx="5775364" cy="407425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B7ABF0E-5787-E546-1835-50175DFF52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3" r="42742" b="12521"/>
          <a:stretch>
            <a:fillRect/>
          </a:stretch>
        </p:blipFill>
        <p:spPr>
          <a:xfrm>
            <a:off x="1524604" y="1742477"/>
            <a:ext cx="5217845" cy="3564124"/>
          </a:xfrm>
          <a:prstGeom prst="rect">
            <a:avLst/>
          </a:prstGeom>
        </p:spPr>
      </p:pic>
      <p:pic>
        <p:nvPicPr>
          <p:cNvPr id="42" name="Image 41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98CB2C83-A1F9-BFC5-EC1E-CA563E35781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891" y="3355277"/>
            <a:ext cx="894737" cy="894737"/>
          </a:xfrm>
          <a:prstGeom prst="rect">
            <a:avLst/>
          </a:prstGeom>
        </p:spPr>
      </p:pic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8CC4EB5E-6151-AD22-F8A0-02211F645F8A}"/>
              </a:ext>
            </a:extLst>
          </p:cNvPr>
          <p:cNvCxnSpPr>
            <a:cxnSpLocks/>
          </p:cNvCxnSpPr>
          <p:nvPr/>
        </p:nvCxnSpPr>
        <p:spPr>
          <a:xfrm flipH="1">
            <a:off x="10528764" y="2701717"/>
            <a:ext cx="278095" cy="604857"/>
          </a:xfrm>
          <a:prstGeom prst="straightConnector1">
            <a:avLst/>
          </a:prstGeom>
          <a:ln w="53975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BF12FC48-D74C-FA32-9FDA-0474B81A4B50}"/>
              </a:ext>
            </a:extLst>
          </p:cNvPr>
          <p:cNvGrpSpPr/>
          <p:nvPr/>
        </p:nvGrpSpPr>
        <p:grpSpPr>
          <a:xfrm>
            <a:off x="8424411" y="1658246"/>
            <a:ext cx="1683099" cy="927881"/>
            <a:chOff x="1048431" y="2309428"/>
            <a:chExt cx="1683099" cy="927881"/>
          </a:xfrm>
        </p:grpSpPr>
        <p:grpSp>
          <p:nvGrpSpPr>
            <p:cNvPr id="45" name="Groupe 44">
              <a:extLst>
                <a:ext uri="{FF2B5EF4-FFF2-40B4-BE49-F238E27FC236}">
                  <a16:creationId xmlns:a16="http://schemas.microsoft.com/office/drawing/2014/main" id="{8517FF16-5C45-AFD4-B349-084A1BCB9EF4}"/>
                </a:ext>
              </a:extLst>
            </p:cNvPr>
            <p:cNvGrpSpPr/>
            <p:nvPr/>
          </p:nvGrpSpPr>
          <p:grpSpPr>
            <a:xfrm>
              <a:off x="1363136" y="2888917"/>
              <a:ext cx="1154430" cy="212540"/>
              <a:chOff x="605755" y="1697426"/>
              <a:chExt cx="1154430" cy="212540"/>
            </a:xfrm>
          </p:grpSpPr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FAB2BBA1-56A8-3B70-9E62-16091F4940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755" y="1803698"/>
                <a:ext cx="1154430" cy="0"/>
              </a:xfrm>
              <a:prstGeom prst="straightConnector1">
                <a:avLst/>
              </a:prstGeom>
              <a:ln w="28575" cap="rnd">
                <a:solidFill>
                  <a:schemeClr val="tx1"/>
                </a:solidFill>
                <a:round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957C8A4D-2CCD-A03D-8F33-949353CD442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1165" y="1697429"/>
                <a:ext cx="0" cy="212537"/>
              </a:xfrm>
              <a:prstGeom prst="straightConnector1">
                <a:avLst/>
              </a:prstGeom>
              <a:ln w="28575" cap="rnd">
                <a:solidFill>
                  <a:srgbClr val="1B1F59"/>
                </a:solidFill>
                <a:round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>
                <a:extLst>
                  <a:ext uri="{FF2B5EF4-FFF2-40B4-BE49-F238E27FC236}">
                    <a16:creationId xmlns:a16="http://schemas.microsoft.com/office/drawing/2014/main" id="{F56A27B1-FEEB-329A-55F3-5AEF3F5F22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8340" y="1697428"/>
                <a:ext cx="0" cy="212537"/>
              </a:xfrm>
              <a:prstGeom prst="straightConnector1">
                <a:avLst/>
              </a:prstGeom>
              <a:ln w="28575" cap="rnd">
                <a:solidFill>
                  <a:srgbClr val="1B1F59"/>
                </a:solidFill>
                <a:round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avec flèche 50">
                <a:extLst>
                  <a:ext uri="{FF2B5EF4-FFF2-40B4-BE49-F238E27FC236}">
                    <a16:creationId xmlns:a16="http://schemas.microsoft.com/office/drawing/2014/main" id="{71528A50-EB54-D545-A62F-1E00FE17D4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1390" y="1697427"/>
                <a:ext cx="0" cy="212537"/>
              </a:xfrm>
              <a:prstGeom prst="straightConnector1">
                <a:avLst/>
              </a:prstGeom>
              <a:ln w="28575" cap="rnd">
                <a:solidFill>
                  <a:srgbClr val="1B1F59"/>
                </a:solidFill>
                <a:round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avec flèche 51">
                <a:extLst>
                  <a:ext uri="{FF2B5EF4-FFF2-40B4-BE49-F238E27FC236}">
                    <a16:creationId xmlns:a16="http://schemas.microsoft.com/office/drawing/2014/main" id="{7A58747E-C8F2-9BEF-24B7-6637D6A743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23940" y="1697426"/>
                <a:ext cx="0" cy="212537"/>
              </a:xfrm>
              <a:prstGeom prst="straightConnector1">
                <a:avLst/>
              </a:prstGeom>
              <a:ln w="28575" cap="rnd">
                <a:solidFill>
                  <a:srgbClr val="1B1F59"/>
                </a:solidFill>
                <a:round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953EE1-3F60-920E-3525-4431F5230487}"/>
                </a:ext>
              </a:extLst>
            </p:cNvPr>
            <p:cNvSpPr/>
            <p:nvPr/>
          </p:nvSpPr>
          <p:spPr>
            <a:xfrm>
              <a:off x="1048431" y="2315094"/>
              <a:ext cx="1656842" cy="92221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DD3FF8F-FC84-0A8B-0DDC-841F4E166A69}"/>
                </a:ext>
              </a:extLst>
            </p:cNvPr>
            <p:cNvSpPr txBox="1"/>
            <p:nvPr/>
          </p:nvSpPr>
          <p:spPr>
            <a:xfrm>
              <a:off x="1074689" y="2309428"/>
              <a:ext cx="165684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atin typeface="Arial" panose="020B0604020202020204" pitchFamily="34" charset="0"/>
                  <a:sym typeface="Wingdings" panose="05000000000000000000" pitchFamily="2" charset="2"/>
                </a:rPr>
                <a:t>Révisions antérieures</a:t>
              </a:r>
              <a:endParaRPr lang="fr-FR" sz="1600" b="1" dirty="0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8A1727E8-B324-D529-4191-56D4B4490CFA}"/>
              </a:ext>
            </a:extLst>
          </p:cNvPr>
          <p:cNvGrpSpPr/>
          <p:nvPr/>
        </p:nvGrpSpPr>
        <p:grpSpPr>
          <a:xfrm>
            <a:off x="10278330" y="1666155"/>
            <a:ext cx="1671624" cy="922215"/>
            <a:chOff x="3424023" y="2309428"/>
            <a:chExt cx="1671624" cy="922215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CB87FA9E-5BE2-6194-2E0E-9BF1C352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87998" y="2561527"/>
              <a:ext cx="1158457" cy="654780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230D833-6235-4D13-F275-1E7AE893247C}"/>
                </a:ext>
              </a:extLst>
            </p:cNvPr>
            <p:cNvSpPr/>
            <p:nvPr/>
          </p:nvSpPr>
          <p:spPr>
            <a:xfrm>
              <a:off x="3438805" y="2309428"/>
              <a:ext cx="1656842" cy="922215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ZoneTexte 80">
              <a:extLst>
                <a:ext uri="{FF2B5EF4-FFF2-40B4-BE49-F238E27FC236}">
                  <a16:creationId xmlns:a16="http://schemas.microsoft.com/office/drawing/2014/main" id="{DAF6B8D0-B0FE-BBFA-8AFC-962593E5E028}"/>
                </a:ext>
              </a:extLst>
            </p:cNvPr>
            <p:cNvSpPr txBox="1"/>
            <p:nvPr/>
          </p:nvSpPr>
          <p:spPr>
            <a:xfrm>
              <a:off x="3424023" y="2316596"/>
              <a:ext cx="165684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atin typeface="Arial" panose="020B0604020202020204" pitchFamily="34" charset="0"/>
                  <a:sym typeface="Wingdings" panose="05000000000000000000" pitchFamily="2" charset="2"/>
                </a:rPr>
                <a:t>Performances</a:t>
              </a:r>
              <a:endParaRPr lang="fr-FR" sz="1600" b="1" dirty="0"/>
            </a:p>
          </p:txBody>
        </p:sp>
      </p:grp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D8B0614E-EE94-6088-3BDC-740F872F03A9}"/>
              </a:ext>
            </a:extLst>
          </p:cNvPr>
          <p:cNvCxnSpPr>
            <a:cxnSpLocks/>
          </p:cNvCxnSpPr>
          <p:nvPr/>
        </p:nvCxnSpPr>
        <p:spPr>
          <a:xfrm>
            <a:off x="10210315" y="4354326"/>
            <a:ext cx="0" cy="585980"/>
          </a:xfrm>
          <a:prstGeom prst="straightConnector1">
            <a:avLst/>
          </a:prstGeom>
          <a:ln w="53975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e 82">
            <a:extLst>
              <a:ext uri="{FF2B5EF4-FFF2-40B4-BE49-F238E27FC236}">
                <a16:creationId xmlns:a16="http://schemas.microsoft.com/office/drawing/2014/main" id="{6B41777F-E006-09B9-C2AB-53B93CE64DAB}"/>
              </a:ext>
            </a:extLst>
          </p:cNvPr>
          <p:cNvGrpSpPr/>
          <p:nvPr/>
        </p:nvGrpSpPr>
        <p:grpSpPr>
          <a:xfrm>
            <a:off x="9127619" y="5090480"/>
            <a:ext cx="2330986" cy="976759"/>
            <a:chOff x="1904471" y="5469644"/>
            <a:chExt cx="2330986" cy="976759"/>
          </a:xfrm>
        </p:grpSpPr>
        <p:grpSp>
          <p:nvGrpSpPr>
            <p:cNvPr id="84" name="Groupe 83">
              <a:extLst>
                <a:ext uri="{FF2B5EF4-FFF2-40B4-BE49-F238E27FC236}">
                  <a16:creationId xmlns:a16="http://schemas.microsoft.com/office/drawing/2014/main" id="{1377648F-508C-43D1-337E-099B7B4D12CD}"/>
                </a:ext>
              </a:extLst>
            </p:cNvPr>
            <p:cNvGrpSpPr/>
            <p:nvPr/>
          </p:nvGrpSpPr>
          <p:grpSpPr>
            <a:xfrm>
              <a:off x="2560252" y="6082546"/>
              <a:ext cx="1133918" cy="226697"/>
              <a:chOff x="1776187" y="4994980"/>
              <a:chExt cx="1154430" cy="212541"/>
            </a:xfrm>
          </p:grpSpPr>
          <p:cxnSp>
            <p:nvCxnSpPr>
              <p:cNvPr id="88" name="Connecteur droit avec flèche 87">
                <a:extLst>
                  <a:ext uri="{FF2B5EF4-FFF2-40B4-BE49-F238E27FC236}">
                    <a16:creationId xmlns:a16="http://schemas.microsoft.com/office/drawing/2014/main" id="{E688DCA7-DC89-20D0-C591-FBD568FA6E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6187" y="5101253"/>
                <a:ext cx="1154430" cy="0"/>
              </a:xfrm>
              <a:prstGeom prst="straightConnector1">
                <a:avLst/>
              </a:prstGeom>
              <a:ln w="28575" cap="rnd">
                <a:solidFill>
                  <a:schemeClr val="tx1"/>
                </a:solidFill>
                <a:round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avec flèche 88">
                <a:extLst>
                  <a:ext uri="{FF2B5EF4-FFF2-40B4-BE49-F238E27FC236}">
                    <a16:creationId xmlns:a16="http://schemas.microsoft.com/office/drawing/2014/main" id="{5AA3EA64-2562-76A4-58D0-4EFB1575C5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81597" y="4994984"/>
                <a:ext cx="0" cy="212537"/>
              </a:xfrm>
              <a:prstGeom prst="straightConnector1">
                <a:avLst/>
              </a:prstGeom>
              <a:ln w="28575" cap="rnd">
                <a:solidFill>
                  <a:srgbClr val="00B0F0"/>
                </a:solidFill>
                <a:round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avec flèche 89">
                <a:extLst>
                  <a:ext uri="{FF2B5EF4-FFF2-40B4-BE49-F238E27FC236}">
                    <a16:creationId xmlns:a16="http://schemas.microsoft.com/office/drawing/2014/main" id="{7834EAB9-4047-8408-556F-A78497E8C95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73672" y="4994980"/>
                <a:ext cx="0" cy="212537"/>
              </a:xfrm>
              <a:prstGeom prst="straightConnector1">
                <a:avLst/>
              </a:prstGeom>
              <a:ln w="28575" cap="rnd">
                <a:solidFill>
                  <a:srgbClr val="00B0F0"/>
                </a:solidFill>
                <a:round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avec flèche 90">
                <a:extLst>
                  <a:ext uri="{FF2B5EF4-FFF2-40B4-BE49-F238E27FC236}">
                    <a16:creationId xmlns:a16="http://schemas.microsoft.com/office/drawing/2014/main" id="{EBE13E05-4899-1747-10CB-75D06F00CC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2597" y="4994980"/>
                <a:ext cx="0" cy="212537"/>
              </a:xfrm>
              <a:prstGeom prst="straightConnector1">
                <a:avLst/>
              </a:prstGeom>
              <a:ln w="28575" cap="rnd">
                <a:solidFill>
                  <a:srgbClr val="00B0F0"/>
                </a:solidFill>
                <a:round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necteur droit avec flèche 91">
                <a:extLst>
                  <a:ext uri="{FF2B5EF4-FFF2-40B4-BE49-F238E27FC236}">
                    <a16:creationId xmlns:a16="http://schemas.microsoft.com/office/drawing/2014/main" id="{5A25C190-BEFE-C0AD-694F-61A89E84D48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42022" y="4994980"/>
                <a:ext cx="0" cy="212537"/>
              </a:xfrm>
              <a:prstGeom prst="straightConnector1">
                <a:avLst/>
              </a:prstGeom>
              <a:ln w="28575" cap="rnd">
                <a:solidFill>
                  <a:srgbClr val="00B0F0"/>
                </a:solidFill>
                <a:round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C19E42C-C348-6A26-91AA-A3AE35D9003D}"/>
                </a:ext>
              </a:extLst>
            </p:cNvPr>
            <p:cNvSpPr/>
            <p:nvPr/>
          </p:nvSpPr>
          <p:spPr>
            <a:xfrm>
              <a:off x="1998771" y="5469644"/>
              <a:ext cx="2145740" cy="9767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D3AE440B-6F21-A3A7-BBEB-05D7AD412107}"/>
                </a:ext>
              </a:extLst>
            </p:cNvPr>
            <p:cNvSpPr txBox="1"/>
            <p:nvPr/>
          </p:nvSpPr>
          <p:spPr>
            <a:xfrm>
              <a:off x="1904471" y="5472365"/>
              <a:ext cx="23309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atin typeface="Arial" panose="020B0604020202020204" pitchFamily="34" charset="0"/>
                  <a:sym typeface="Wingdings" panose="05000000000000000000" pitchFamily="2" charset="2"/>
                </a:rPr>
                <a:t>Révisions ultérieures optimales</a:t>
              </a:r>
              <a:endParaRPr lang="fr-FR" sz="1600" b="1" dirty="0"/>
            </a:p>
          </p:txBody>
        </p:sp>
      </p:grp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80B7E81C-5FA4-CC61-0F61-19B2AD8BCA05}"/>
              </a:ext>
            </a:extLst>
          </p:cNvPr>
          <p:cNvCxnSpPr>
            <a:cxnSpLocks/>
          </p:cNvCxnSpPr>
          <p:nvPr/>
        </p:nvCxnSpPr>
        <p:spPr>
          <a:xfrm>
            <a:off x="9457301" y="2724884"/>
            <a:ext cx="415959" cy="555150"/>
          </a:xfrm>
          <a:prstGeom prst="straightConnector1">
            <a:avLst/>
          </a:prstGeom>
          <a:ln w="53975" cap="rnd">
            <a:solidFill>
              <a:schemeClr val="tx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4A817C99-3DB8-5754-9452-9D70AA46595D}"/>
              </a:ext>
            </a:extLst>
          </p:cNvPr>
          <p:cNvSpPr txBox="1"/>
          <p:nvPr/>
        </p:nvSpPr>
        <p:spPr>
          <a:xfrm>
            <a:off x="1524604" y="1366733"/>
            <a:ext cx="1551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Répétition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D435698-770D-A268-676A-E82FF602B83B}"/>
              </a:ext>
            </a:extLst>
          </p:cNvPr>
          <p:cNvSpPr txBox="1"/>
          <p:nvPr/>
        </p:nvSpPr>
        <p:spPr>
          <a:xfrm>
            <a:off x="2965725" y="1373145"/>
            <a:ext cx="15512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Répétition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884E6B7-E842-15E8-F762-DF2B290A64BE}"/>
              </a:ext>
            </a:extLst>
          </p:cNvPr>
          <p:cNvSpPr txBox="1"/>
          <p:nvPr/>
        </p:nvSpPr>
        <p:spPr>
          <a:xfrm>
            <a:off x="5389499" y="1865538"/>
            <a:ext cx="2354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Répétition espacée</a:t>
            </a:r>
            <a:endParaRPr lang="fr-FR" b="1" u="sng" dirty="0"/>
          </a:p>
        </p:txBody>
      </p:sp>
    </p:spTree>
    <p:extLst>
      <p:ext uri="{BB962C8B-B14F-4D97-AF65-F5344CB8AC3E}">
        <p14:creationId xmlns:p14="http://schemas.microsoft.com/office/powerpoint/2010/main" val="419838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4BA83-5DED-5FB6-DC18-59B904613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43C8E0C-6AAE-82C5-C465-D60689987CEB}"/>
              </a:ext>
            </a:extLst>
          </p:cNvPr>
          <p:cNvSpPr/>
          <p:nvPr/>
        </p:nvSpPr>
        <p:spPr>
          <a:xfrm>
            <a:off x="9010621" y="2527427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</a:rPr>
              <a:t>2h30</a:t>
            </a:r>
            <a:endParaRPr lang="fr-FR" b="1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CD7CD01-C95B-D552-BC0D-021FE778D32F}"/>
              </a:ext>
            </a:extLst>
          </p:cNvPr>
          <p:cNvSpPr/>
          <p:nvPr/>
        </p:nvSpPr>
        <p:spPr>
          <a:xfrm>
            <a:off x="7113179" y="2772672"/>
            <a:ext cx="4505334" cy="364079"/>
          </a:xfrm>
          <a:prstGeom prst="rect">
            <a:avLst/>
          </a:prstGeom>
          <a:noFill/>
          <a:ln w="31750"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 vidéo en ligne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75F52AE-B380-8576-BF6E-E562BBE38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7" t="4843" r="1309" b="7609"/>
          <a:stretch/>
        </p:blipFill>
        <p:spPr>
          <a:xfrm>
            <a:off x="7357970" y="3162134"/>
            <a:ext cx="4291991" cy="2873565"/>
          </a:xfrm>
          <a:prstGeom prst="roundRect">
            <a:avLst>
              <a:gd name="adj" fmla="val 6577"/>
            </a:avLst>
          </a:prstGeom>
          <a:ln w="444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 3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D1C4E884-84D1-A7EB-4649-9F870686B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00" y="995623"/>
            <a:ext cx="1195046" cy="1145825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6BAFA5B-9D59-1F2C-29B5-8771B646362F}"/>
              </a:ext>
            </a:extLst>
          </p:cNvPr>
          <p:cNvSpPr/>
          <p:nvPr/>
        </p:nvSpPr>
        <p:spPr>
          <a:xfrm>
            <a:off x="3980041" y="2108132"/>
            <a:ext cx="52607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tabLst>
                <a:tab pos="1260475" algn="l"/>
              </a:tabLst>
            </a:pPr>
            <a:r>
              <a:rPr lang="fr-FR" sz="1600" b="1" dirty="0">
                <a:latin typeface="Arial" panose="020B0604020202020204" pitchFamily="34" charset="0"/>
                <a:ea typeface="Times New Roman" panose="02020603050405020304" pitchFamily="18" charset="0"/>
              </a:rPr>
              <a:t>Deux thématiques de dermatopathologie tumorale</a:t>
            </a:r>
          </a:p>
        </p:txBody>
      </p:sp>
      <p:pic>
        <p:nvPicPr>
          <p:cNvPr id="36" name="Image 35" descr="Une image contenant rose, Magenta, violet, Lilas&#10;&#10;Description générée automatiquement">
            <a:extLst>
              <a:ext uri="{FF2B5EF4-FFF2-40B4-BE49-F238E27FC236}">
                <a16:creationId xmlns:a16="http://schemas.microsoft.com/office/drawing/2014/main" id="{246D047B-C7F7-E984-E17E-6FA3DF543D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65" y="965568"/>
            <a:ext cx="1455629" cy="1145824"/>
          </a:xfrm>
          <a:prstGeom prst="rect">
            <a:avLst/>
          </a:prstGeom>
        </p:spPr>
      </p:pic>
      <p:sp>
        <p:nvSpPr>
          <p:cNvPr id="43" name="Espace réservé du texte 1">
            <a:extLst>
              <a:ext uri="{FF2B5EF4-FFF2-40B4-BE49-F238E27FC236}">
                <a16:creationId xmlns:a16="http://schemas.microsoft.com/office/drawing/2014/main" id="{7284AE10-3F1B-9D86-4652-626919119095}"/>
              </a:ext>
            </a:extLst>
          </p:cNvPr>
          <p:cNvSpPr txBox="1">
            <a:spLocks/>
          </p:cNvSpPr>
          <p:nvPr/>
        </p:nvSpPr>
        <p:spPr>
          <a:xfrm>
            <a:off x="73891" y="114959"/>
            <a:ext cx="12053454" cy="600109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33" b="0" kern="1200" cap="none" spc="0" baseline="0">
                <a:ln>
                  <a:noFill/>
                </a:ln>
                <a:solidFill>
                  <a:srgbClr val="921831"/>
                </a:solidFill>
                <a:effectLst/>
                <a:latin typeface="Lucida Sans" charset="0"/>
                <a:ea typeface="Lucida Sans" charset="0"/>
                <a:cs typeface="Lucida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Matériel pédagogique réalisé</a:t>
            </a:r>
          </a:p>
        </p:txBody>
      </p:sp>
      <p:pic>
        <p:nvPicPr>
          <p:cNvPr id="44" name="Image 43" descr="Une image contenant texte, Appareils électroniques, Appareil de présentation, multimédia&#10;&#10;Description générée automatiquement">
            <a:extLst>
              <a:ext uri="{FF2B5EF4-FFF2-40B4-BE49-F238E27FC236}">
                <a16:creationId xmlns:a16="http://schemas.microsoft.com/office/drawing/2014/main" id="{BEAD0B62-596E-855E-02B3-B5383E660A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42" t="13939" r="16511" b="4480"/>
          <a:stretch/>
        </p:blipFill>
        <p:spPr>
          <a:xfrm>
            <a:off x="1595961" y="3263192"/>
            <a:ext cx="3995781" cy="2776263"/>
          </a:xfrm>
          <a:prstGeom prst="rect">
            <a:avLst/>
          </a:prstGeom>
        </p:spPr>
      </p:pic>
      <p:pic>
        <p:nvPicPr>
          <p:cNvPr id="45" name="Image 44" descr="Une image contenant texte, capture d’écran, équipement électronique, afficher&#10;&#10;Description générée automatiquement">
            <a:extLst>
              <a:ext uri="{FF2B5EF4-FFF2-40B4-BE49-F238E27FC236}">
                <a16:creationId xmlns:a16="http://schemas.microsoft.com/office/drawing/2014/main" id="{8F72F7FC-58FA-814F-5AB0-B5C7012AEB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57" t="10712" r="17068" b="1786"/>
          <a:stretch/>
        </p:blipFill>
        <p:spPr>
          <a:xfrm>
            <a:off x="222067" y="2349044"/>
            <a:ext cx="1134134" cy="173608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 45" descr="Une image contenant texte&#10;&#10;Description générée automatiquement">
            <a:extLst>
              <a:ext uri="{FF2B5EF4-FFF2-40B4-BE49-F238E27FC236}">
                <a16:creationId xmlns:a16="http://schemas.microsoft.com/office/drawing/2014/main" id="{16DEC39A-EA74-5260-0668-3462C31D3B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348" t="2403" r="9335" b="8624"/>
          <a:stretch/>
        </p:blipFill>
        <p:spPr>
          <a:xfrm>
            <a:off x="246691" y="4598916"/>
            <a:ext cx="1143934" cy="1761520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 46" descr="Une image contenant Graphique, symbole, clipart, créativité&#10;&#10;Description générée automatiquement">
            <a:extLst>
              <a:ext uri="{FF2B5EF4-FFF2-40B4-BE49-F238E27FC236}">
                <a16:creationId xmlns:a16="http://schemas.microsoft.com/office/drawing/2014/main" id="{60689A7A-BE85-B6B7-AB50-CDB84FFC0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8934" y="5772441"/>
            <a:ext cx="775767" cy="775767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A303AE8D-1512-ADA9-FC20-D580590E40BD}"/>
              </a:ext>
            </a:extLst>
          </p:cNvPr>
          <p:cNvSpPr txBox="1"/>
          <p:nvPr/>
        </p:nvSpPr>
        <p:spPr>
          <a:xfrm>
            <a:off x="5267501" y="6548208"/>
            <a:ext cx="4786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ea typeface="Times New Roman" panose="02020603050405020304" pitchFamily="18" charset="0"/>
              </a:rPr>
              <a:t>Anki</a:t>
            </a:r>
            <a:endParaRPr lang="fr-FR" sz="12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F300942-33C1-A1F2-23A8-4E99B04C7ED2}"/>
              </a:ext>
            </a:extLst>
          </p:cNvPr>
          <p:cNvSpPr/>
          <p:nvPr/>
        </p:nvSpPr>
        <p:spPr>
          <a:xfrm>
            <a:off x="3009564" y="2547555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</a:rPr>
              <a:t>x 135 cartes</a:t>
            </a:r>
            <a:endParaRPr lang="fr-FR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51034C4-2426-7E3B-054A-0B6117012854}"/>
              </a:ext>
            </a:extLst>
          </p:cNvPr>
          <p:cNvSpPr/>
          <p:nvPr/>
        </p:nvSpPr>
        <p:spPr>
          <a:xfrm>
            <a:off x="1509669" y="2798055"/>
            <a:ext cx="4505334" cy="364079"/>
          </a:xfrm>
          <a:prstGeom prst="rect">
            <a:avLst/>
          </a:prstGeom>
          <a:noFill/>
          <a:ln w="31750"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Cartes de répétition espacée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11A6BDA3-64C9-4294-F6A9-B3862F3981A5}"/>
              </a:ext>
            </a:extLst>
          </p:cNvPr>
          <p:cNvSpPr txBox="1"/>
          <p:nvPr/>
        </p:nvSpPr>
        <p:spPr>
          <a:xfrm>
            <a:off x="542039" y="3952585"/>
            <a:ext cx="25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latin typeface="Arial" panose="020B0604020202020204" pitchFamily="34" charset="0"/>
                <a:ea typeface="Times New Roman" panose="02020603050405020304" pitchFamily="18" charset="0"/>
              </a:rPr>
              <a:t>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2445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48" grpId="0"/>
      <p:bldP spid="49" grpId="0"/>
      <p:bldP spid="50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E10B62-59F6-C270-3558-B06686E07FE3}"/>
              </a:ext>
            </a:extLst>
          </p:cNvPr>
          <p:cNvSpPr>
            <a:spLocks/>
          </p:cNvSpPr>
          <p:nvPr/>
        </p:nvSpPr>
        <p:spPr>
          <a:xfrm>
            <a:off x="0" y="1000778"/>
            <a:ext cx="1591035" cy="5508066"/>
          </a:xfrm>
          <a:prstGeom prst="rect">
            <a:avLst/>
          </a:prstGeom>
          <a:solidFill>
            <a:srgbClr val="DDFF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107164-82D3-1EA9-C3AA-4F629D87F9BE}"/>
              </a:ext>
            </a:extLst>
          </p:cNvPr>
          <p:cNvSpPr/>
          <p:nvPr/>
        </p:nvSpPr>
        <p:spPr>
          <a:xfrm>
            <a:off x="1601148" y="1000778"/>
            <a:ext cx="1984765" cy="5507057"/>
          </a:xfrm>
          <a:prstGeom prst="rect">
            <a:avLst/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5F71C-B3E5-57B6-2484-C40E73BB93E4}"/>
              </a:ext>
            </a:extLst>
          </p:cNvPr>
          <p:cNvSpPr/>
          <p:nvPr/>
        </p:nvSpPr>
        <p:spPr>
          <a:xfrm>
            <a:off x="3580843" y="995326"/>
            <a:ext cx="1853633" cy="5500262"/>
          </a:xfrm>
          <a:prstGeom prst="rect">
            <a:avLst/>
          </a:prstGeom>
          <a:solidFill>
            <a:srgbClr val="FFFF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9982CFC-335A-FA9B-EDB4-C8FF58323E13}"/>
              </a:ext>
            </a:extLst>
          </p:cNvPr>
          <p:cNvGrpSpPr/>
          <p:nvPr/>
        </p:nvGrpSpPr>
        <p:grpSpPr>
          <a:xfrm>
            <a:off x="143351" y="2136008"/>
            <a:ext cx="1338319" cy="1442928"/>
            <a:chOff x="143351" y="2136007"/>
            <a:chExt cx="2160153" cy="218482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4129CB4-41BF-6243-3196-B0C83AA1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51" y="2959067"/>
              <a:ext cx="712492" cy="123973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361B686-6A29-3942-7061-A30F0650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093" y="2136007"/>
              <a:ext cx="683414" cy="118914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EF56BA0-3BC3-5710-2EBE-DC1DF733E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1012" y="2844933"/>
              <a:ext cx="712492" cy="1239736"/>
            </a:xfrm>
            <a:prstGeom prst="rect">
              <a:avLst/>
            </a:prstGeom>
          </p:spPr>
        </p:pic>
        <p:pic>
          <p:nvPicPr>
            <p:cNvPr id="12" name="Image 11" descr="Une image contenant symbole, clipart, Graphique, conception&#10;&#10;Description générée automatiquement">
              <a:extLst>
                <a:ext uri="{FF2B5EF4-FFF2-40B4-BE49-F238E27FC236}">
                  <a16:creationId xmlns:a16="http://schemas.microsoft.com/office/drawing/2014/main" id="{5CB1DEBD-6907-7F37-3C82-1299FF8A3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17" b="95189" l="9022" r="90000">
                          <a14:foregroundMark x1="59891" y1="21981" x2="59891" y2="21981"/>
                          <a14:foregroundMark x1="44239" y1="44623" x2="44239" y2="44623"/>
                          <a14:foregroundMark x1="9239" y1="64057" x2="9239" y2="64057"/>
                          <a14:foregroundMark x1="69022" y1="35660" x2="69022" y2="35660"/>
                          <a14:foregroundMark x1="86957" y1="11792" x2="86957" y2="11792"/>
                          <a14:foregroundMark x1="84674" y1="4717" x2="84674" y2="4717"/>
                          <a14:foregroundMark x1="42065" y1="95189" x2="42065" y2="95189"/>
                          <a14:backgroundMark x1="42609" y1="47453" x2="42609" y2="47453"/>
                          <a14:backgroundMark x1="40543" y1="43868" x2="40543" y2="43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8400" y="3325148"/>
              <a:ext cx="827846" cy="9956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5BF26EA-4A12-2D61-01EA-C8D978284352}"/>
              </a:ext>
            </a:extLst>
          </p:cNvPr>
          <p:cNvGrpSpPr/>
          <p:nvPr/>
        </p:nvGrpSpPr>
        <p:grpSpPr>
          <a:xfrm>
            <a:off x="3385219" y="3564528"/>
            <a:ext cx="1141827" cy="1208196"/>
            <a:chOff x="6776611" y="3661182"/>
            <a:chExt cx="1141827" cy="120819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8662262-7F5F-C3AB-3E20-9A3A29709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4962" y="3821570"/>
              <a:ext cx="947395" cy="1047808"/>
            </a:xfrm>
            <a:prstGeom prst="rect">
              <a:avLst/>
            </a:prstGeom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7270B5CC-417E-E072-08BA-D9B155E4789C}"/>
                </a:ext>
              </a:extLst>
            </p:cNvPr>
            <p:cNvCxnSpPr/>
            <p:nvPr/>
          </p:nvCxnSpPr>
          <p:spPr>
            <a:xfrm>
              <a:off x="6776611" y="3661182"/>
              <a:ext cx="1141827" cy="0"/>
            </a:xfrm>
            <a:prstGeom prst="straightConnector1">
              <a:avLst/>
            </a:prstGeom>
            <a:ln w="53975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74824D57-3E73-05A7-F581-4466016FB2AC}"/>
              </a:ext>
            </a:extLst>
          </p:cNvPr>
          <p:cNvSpPr txBox="1"/>
          <p:nvPr/>
        </p:nvSpPr>
        <p:spPr>
          <a:xfrm>
            <a:off x="3803877" y="1050372"/>
            <a:ext cx="2161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n w="0"/>
                <a:latin typeface="Arial Rounded MT Bold" panose="020F0704030504030204" pitchFamily="34" charset="0"/>
                <a:cs typeface="Arial" panose="020B0604020202020204" pitchFamily="34" charset="0"/>
              </a:rPr>
              <a:t>20 cas </a:t>
            </a:r>
          </a:p>
          <a:p>
            <a:pPr algn="ctr"/>
            <a:r>
              <a:rPr lang="fr-FR" sz="1400" dirty="0">
                <a:ln w="0"/>
                <a:latin typeface="Arial Rounded MT Bold" panose="020F0704030504030204" pitchFamily="34" charset="0"/>
                <a:cs typeface="Arial" panose="020B0604020202020204" pitchFamily="34" charset="0"/>
              </a:rPr>
              <a:t>inédits</a:t>
            </a:r>
            <a:endParaRPr lang="fr-FR" sz="1600" dirty="0">
              <a:ln w="0"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58F22004-0480-BCE1-0CF6-A1D14ABFF8F5}"/>
              </a:ext>
            </a:extLst>
          </p:cNvPr>
          <p:cNvGrpSpPr/>
          <p:nvPr/>
        </p:nvGrpSpPr>
        <p:grpSpPr>
          <a:xfrm>
            <a:off x="0" y="6510338"/>
            <a:ext cx="1591035" cy="347662"/>
            <a:chOff x="0" y="6510338"/>
            <a:chExt cx="2475832" cy="34766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9FEF0B-D4D0-B0D3-DFE1-DF4ED118F3BC}"/>
                </a:ext>
              </a:extLst>
            </p:cNvPr>
            <p:cNvSpPr/>
            <p:nvPr/>
          </p:nvSpPr>
          <p:spPr>
            <a:xfrm>
              <a:off x="0" y="6520081"/>
              <a:ext cx="2469911" cy="337919"/>
            </a:xfrm>
            <a:prstGeom prst="rect">
              <a:avLst/>
            </a:prstGeom>
            <a:solidFill>
              <a:srgbClr val="19FF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30106DFA-8DB1-1FC5-CF8A-49ED859A3CF1}"/>
                </a:ext>
              </a:extLst>
            </p:cNvPr>
            <p:cNvSpPr txBox="1"/>
            <p:nvPr/>
          </p:nvSpPr>
          <p:spPr>
            <a:xfrm>
              <a:off x="86713" y="6510338"/>
              <a:ext cx="19873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n w="0"/>
                  <a:latin typeface="Arial Rounded MT Bold" panose="020F0704030504030204" pitchFamily="34" charset="0"/>
                  <a:cs typeface="Arial" panose="020B0604020202020204" pitchFamily="34" charset="0"/>
                </a:rPr>
                <a:t>Inscription</a:t>
              </a:r>
              <a:endParaRPr lang="fr-FR" sz="2000" b="1" dirty="0">
                <a:ln w="0"/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lèche : chevron 21">
              <a:extLst>
                <a:ext uri="{FF2B5EF4-FFF2-40B4-BE49-F238E27FC236}">
                  <a16:creationId xmlns:a16="http://schemas.microsoft.com/office/drawing/2014/main" id="{F41566B3-D0B4-EF55-B691-D08578DDCDCD}"/>
                </a:ext>
              </a:extLst>
            </p:cNvPr>
            <p:cNvSpPr/>
            <p:nvPr/>
          </p:nvSpPr>
          <p:spPr>
            <a:xfrm>
              <a:off x="2120665" y="6529283"/>
              <a:ext cx="355167" cy="318973"/>
            </a:xfrm>
            <a:prstGeom prst="chevron">
              <a:avLst>
                <a:gd name="adj" fmla="val 858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Flèche : chevron 22">
              <a:extLst>
                <a:ext uri="{FF2B5EF4-FFF2-40B4-BE49-F238E27FC236}">
                  <a16:creationId xmlns:a16="http://schemas.microsoft.com/office/drawing/2014/main" id="{258DBB9B-C975-0539-294D-DC26B4A25C4C}"/>
                </a:ext>
              </a:extLst>
            </p:cNvPr>
            <p:cNvSpPr/>
            <p:nvPr/>
          </p:nvSpPr>
          <p:spPr>
            <a:xfrm>
              <a:off x="1936865" y="6529283"/>
              <a:ext cx="355167" cy="318973"/>
            </a:xfrm>
            <a:prstGeom prst="chevron">
              <a:avLst>
                <a:gd name="adj" fmla="val 858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2B263B07-511D-BADF-47C0-ED6537638D17}"/>
              </a:ext>
            </a:extLst>
          </p:cNvPr>
          <p:cNvGrpSpPr/>
          <p:nvPr/>
        </p:nvGrpSpPr>
        <p:grpSpPr>
          <a:xfrm>
            <a:off x="1569338" y="6517539"/>
            <a:ext cx="2016575" cy="357174"/>
            <a:chOff x="1879324" y="6508820"/>
            <a:chExt cx="4412339" cy="35717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8280C60-74BC-C638-5941-E6FD9C20BF38}"/>
                </a:ext>
              </a:extLst>
            </p:cNvPr>
            <p:cNvSpPr/>
            <p:nvPr/>
          </p:nvSpPr>
          <p:spPr>
            <a:xfrm>
              <a:off x="1879324" y="6508820"/>
              <a:ext cx="4412339" cy="357174"/>
            </a:xfrm>
            <a:prstGeom prst="rect">
              <a:avLst/>
            </a:prstGeom>
            <a:solidFill>
              <a:srgbClr val="65D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9F48A44-3F6D-46D5-40BE-89C8EDFB6A40}"/>
                </a:ext>
              </a:extLst>
            </p:cNvPr>
            <p:cNvSpPr txBox="1"/>
            <p:nvPr/>
          </p:nvSpPr>
          <p:spPr>
            <a:xfrm>
              <a:off x="2116634" y="6527373"/>
              <a:ext cx="356336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n w="0"/>
                  <a:latin typeface="Arial Rounded MT Bold" panose="020F0704030504030204" pitchFamily="34" charset="0"/>
                  <a:cs typeface="Arial" panose="020B0604020202020204" pitchFamily="34" charset="0"/>
                </a:rPr>
                <a:t>Apprentissage</a:t>
              </a:r>
            </a:p>
          </p:txBody>
        </p:sp>
        <p:sp>
          <p:nvSpPr>
            <p:cNvPr id="27" name="Flèche : chevron 26">
              <a:extLst>
                <a:ext uri="{FF2B5EF4-FFF2-40B4-BE49-F238E27FC236}">
                  <a16:creationId xmlns:a16="http://schemas.microsoft.com/office/drawing/2014/main" id="{AC9CC60C-F1F2-9EFE-E918-2145AB9B4A8E}"/>
                </a:ext>
              </a:extLst>
            </p:cNvPr>
            <p:cNvSpPr/>
            <p:nvPr/>
          </p:nvSpPr>
          <p:spPr>
            <a:xfrm>
              <a:off x="5911179" y="6539027"/>
              <a:ext cx="355167" cy="318973"/>
            </a:xfrm>
            <a:prstGeom prst="chevron">
              <a:avLst>
                <a:gd name="adj" fmla="val 858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8" name="Flèche : chevron 27">
              <a:extLst>
                <a:ext uri="{FF2B5EF4-FFF2-40B4-BE49-F238E27FC236}">
                  <a16:creationId xmlns:a16="http://schemas.microsoft.com/office/drawing/2014/main" id="{406A7D75-0943-F294-B47C-83BAD2795BF4}"/>
                </a:ext>
              </a:extLst>
            </p:cNvPr>
            <p:cNvSpPr/>
            <p:nvPr/>
          </p:nvSpPr>
          <p:spPr>
            <a:xfrm>
              <a:off x="5713017" y="6537164"/>
              <a:ext cx="355167" cy="318973"/>
            </a:xfrm>
            <a:prstGeom prst="chevron">
              <a:avLst>
                <a:gd name="adj" fmla="val 858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D4E8639-A34E-9D4F-FE45-D1B4B305DA00}"/>
              </a:ext>
            </a:extLst>
          </p:cNvPr>
          <p:cNvGrpSpPr/>
          <p:nvPr/>
        </p:nvGrpSpPr>
        <p:grpSpPr>
          <a:xfrm>
            <a:off x="3055124" y="6492194"/>
            <a:ext cx="2703170" cy="400110"/>
            <a:chOff x="6243813" y="6499744"/>
            <a:chExt cx="3254451" cy="40011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D003033-2C7A-8C15-5189-88D5ADB4EA5C}"/>
                </a:ext>
              </a:extLst>
            </p:cNvPr>
            <p:cNvSpPr/>
            <p:nvPr/>
          </p:nvSpPr>
          <p:spPr>
            <a:xfrm>
              <a:off x="6882249" y="6519637"/>
              <a:ext cx="2210667" cy="357174"/>
            </a:xfrm>
            <a:prstGeom prst="rect">
              <a:avLst/>
            </a:prstGeom>
            <a:solidFill>
              <a:srgbClr val="FFFF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BBD5FB84-4CED-F5DC-313E-A5E460AAA4B9}"/>
                </a:ext>
              </a:extLst>
            </p:cNvPr>
            <p:cNvGrpSpPr/>
            <p:nvPr/>
          </p:nvGrpSpPr>
          <p:grpSpPr>
            <a:xfrm>
              <a:off x="6243813" y="6499744"/>
              <a:ext cx="3254451" cy="400110"/>
              <a:chOff x="6245766" y="6842675"/>
              <a:chExt cx="3254451" cy="400110"/>
            </a:xfrm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5A88E08-05BD-CF0E-1156-FEF9F5910783}"/>
                  </a:ext>
                </a:extLst>
              </p:cNvPr>
              <p:cNvSpPr txBox="1"/>
              <p:nvPr/>
            </p:nvSpPr>
            <p:spPr>
              <a:xfrm>
                <a:off x="6245766" y="6842675"/>
                <a:ext cx="325445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>
                    <a:ln w="0"/>
                    <a:latin typeface="Arial Rounded MT Bold" panose="020F0704030504030204" pitchFamily="34" charset="0"/>
                    <a:cs typeface="Arial" panose="020B0604020202020204" pitchFamily="34" charset="0"/>
                  </a:rPr>
                  <a:t>Évaluation</a:t>
                </a:r>
              </a:p>
            </p:txBody>
          </p:sp>
          <p:sp>
            <p:nvSpPr>
              <p:cNvPr id="33" name="Flèche : chevron 32">
                <a:extLst>
                  <a:ext uri="{FF2B5EF4-FFF2-40B4-BE49-F238E27FC236}">
                    <a16:creationId xmlns:a16="http://schemas.microsoft.com/office/drawing/2014/main" id="{C39007A2-16E2-11BC-A573-8CA5F88A01B3}"/>
                  </a:ext>
                </a:extLst>
              </p:cNvPr>
              <p:cNvSpPr/>
              <p:nvPr/>
            </p:nvSpPr>
            <p:spPr>
              <a:xfrm>
                <a:off x="8731039" y="6881184"/>
                <a:ext cx="355167" cy="318973"/>
              </a:xfrm>
              <a:prstGeom prst="chevron">
                <a:avLst>
                  <a:gd name="adj" fmla="val 8583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lèche : chevron 33">
                <a:extLst>
                  <a:ext uri="{FF2B5EF4-FFF2-40B4-BE49-F238E27FC236}">
                    <a16:creationId xmlns:a16="http://schemas.microsoft.com/office/drawing/2014/main" id="{5F95106B-84D7-373A-6058-79A82312B676}"/>
                  </a:ext>
                </a:extLst>
              </p:cNvPr>
              <p:cNvSpPr/>
              <p:nvPr/>
            </p:nvSpPr>
            <p:spPr>
              <a:xfrm>
                <a:off x="8525851" y="6884349"/>
                <a:ext cx="355167" cy="318973"/>
              </a:xfrm>
              <a:prstGeom prst="chevron">
                <a:avLst>
                  <a:gd name="adj" fmla="val 8583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F4BA9114-0B02-6733-2ACF-03EBE2311BE2}"/>
              </a:ext>
            </a:extLst>
          </p:cNvPr>
          <p:cNvGrpSpPr/>
          <p:nvPr/>
        </p:nvGrpSpPr>
        <p:grpSpPr>
          <a:xfrm>
            <a:off x="2116386" y="1726274"/>
            <a:ext cx="936084" cy="690206"/>
            <a:chOff x="2587946" y="3414542"/>
            <a:chExt cx="1226316" cy="79324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F75E34F-961B-10EA-6E4F-00A2018D8E06}"/>
                </a:ext>
              </a:extLst>
            </p:cNvPr>
            <p:cNvSpPr/>
            <p:nvPr/>
          </p:nvSpPr>
          <p:spPr>
            <a:xfrm>
              <a:off x="2674745" y="3419622"/>
              <a:ext cx="1025598" cy="6174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DB4FB189-96AD-790E-A8F4-1A1B25878853}"/>
                </a:ext>
              </a:extLst>
            </p:cNvPr>
            <p:cNvGrpSpPr/>
            <p:nvPr/>
          </p:nvGrpSpPr>
          <p:grpSpPr>
            <a:xfrm>
              <a:off x="2587946" y="3414542"/>
              <a:ext cx="1226316" cy="793247"/>
              <a:chOff x="2578843" y="3342956"/>
              <a:chExt cx="1226316" cy="793247"/>
            </a:xfrm>
          </p:grpSpPr>
          <p:pic>
            <p:nvPicPr>
              <p:cNvPr id="57" name="Image 56" descr="Une image contenant texte, moniteur, équipement électronique, afficher&#10;&#10;Description générée automatiquement">
                <a:extLst>
                  <a:ext uri="{FF2B5EF4-FFF2-40B4-BE49-F238E27FC236}">
                    <a16:creationId xmlns:a16="http://schemas.microsoft.com/office/drawing/2014/main" id="{5BE3C14A-215D-7D90-945B-35FCE3F80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9198" y="3342956"/>
                <a:ext cx="1057081" cy="793247"/>
              </a:xfrm>
              <a:prstGeom prst="rect">
                <a:avLst/>
              </a:prstGeom>
            </p:spPr>
          </p:pic>
          <p:pic>
            <p:nvPicPr>
              <p:cNvPr id="58" name="Image 57" descr="Une image contenant logo, symbole, Graphique, rouge&#10;&#10;Description générée automatiquement">
                <a:extLst>
                  <a:ext uri="{FF2B5EF4-FFF2-40B4-BE49-F238E27FC236}">
                    <a16:creationId xmlns:a16="http://schemas.microsoft.com/office/drawing/2014/main" id="{F5D4D63D-1BC9-DC2D-1C05-108E67B97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9853" y="3376655"/>
                <a:ext cx="275015" cy="275015"/>
              </a:xfrm>
              <a:prstGeom prst="rect">
                <a:avLst/>
              </a:prstGeom>
            </p:spPr>
          </p:pic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0D079359-3882-E71C-08C0-E52512FBFAEE}"/>
                  </a:ext>
                </a:extLst>
              </p:cNvPr>
              <p:cNvSpPr txBox="1"/>
              <p:nvPr/>
            </p:nvSpPr>
            <p:spPr>
              <a:xfrm>
                <a:off x="2578843" y="3530185"/>
                <a:ext cx="1226316" cy="261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100" dirty="0">
                    <a:ln w="0"/>
                    <a:solidFill>
                      <a:schemeClr val="bg1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Cours vidéo</a:t>
                </a:r>
                <a:endParaRPr lang="fr-FR" sz="1200" dirty="0">
                  <a:ln w="0"/>
                  <a:solidFill>
                    <a:schemeClr val="bg1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7F2759E7-8380-1956-4579-0AE9EA2A8103}"/>
              </a:ext>
            </a:extLst>
          </p:cNvPr>
          <p:cNvGrpSpPr/>
          <p:nvPr/>
        </p:nvGrpSpPr>
        <p:grpSpPr>
          <a:xfrm>
            <a:off x="1694671" y="3816742"/>
            <a:ext cx="1722773" cy="1955349"/>
            <a:chOff x="4962234" y="1499546"/>
            <a:chExt cx="1722773" cy="1955349"/>
          </a:xfrm>
        </p:grpSpPr>
        <p:sp>
          <p:nvSpPr>
            <p:cNvPr id="61" name="Rectangle : coins arrondis 48">
              <a:extLst>
                <a:ext uri="{FF2B5EF4-FFF2-40B4-BE49-F238E27FC236}">
                  <a16:creationId xmlns:a16="http://schemas.microsoft.com/office/drawing/2014/main" id="{6D443DCD-C74F-7CD9-2D59-10ADF75494F4}"/>
                </a:ext>
              </a:extLst>
            </p:cNvPr>
            <p:cNvSpPr/>
            <p:nvPr/>
          </p:nvSpPr>
          <p:spPr>
            <a:xfrm>
              <a:off x="5002170" y="1499546"/>
              <a:ext cx="1682837" cy="1955349"/>
            </a:xfrm>
            <a:prstGeom prst="roundRect">
              <a:avLst/>
            </a:prstGeom>
            <a:solidFill>
              <a:srgbClr val="FF6166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 : coins arrondis 14">
              <a:extLst>
                <a:ext uri="{FF2B5EF4-FFF2-40B4-BE49-F238E27FC236}">
                  <a16:creationId xmlns:a16="http://schemas.microsoft.com/office/drawing/2014/main" id="{3CB48FCF-F4B1-9F21-2BAD-CDEC4AAECF1E}"/>
                </a:ext>
              </a:extLst>
            </p:cNvPr>
            <p:cNvSpPr/>
            <p:nvPr/>
          </p:nvSpPr>
          <p:spPr>
            <a:xfrm>
              <a:off x="5104094" y="2343610"/>
              <a:ext cx="596846" cy="863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 : coins arrondis 15">
              <a:extLst>
                <a:ext uri="{FF2B5EF4-FFF2-40B4-BE49-F238E27FC236}">
                  <a16:creationId xmlns:a16="http://schemas.microsoft.com/office/drawing/2014/main" id="{3F07B08A-EA56-EE2C-342F-7CFA999981A9}"/>
                </a:ext>
              </a:extLst>
            </p:cNvPr>
            <p:cNvSpPr/>
            <p:nvPr/>
          </p:nvSpPr>
          <p:spPr>
            <a:xfrm>
              <a:off x="5895759" y="2362651"/>
              <a:ext cx="596846" cy="863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 : coins arrondis 61">
              <a:extLst>
                <a:ext uri="{FF2B5EF4-FFF2-40B4-BE49-F238E27FC236}">
                  <a16:creationId xmlns:a16="http://schemas.microsoft.com/office/drawing/2014/main" id="{BD40AFAC-D759-8851-5E1B-FF96BB1FECBB}"/>
                </a:ext>
              </a:extLst>
            </p:cNvPr>
            <p:cNvSpPr/>
            <p:nvPr/>
          </p:nvSpPr>
          <p:spPr>
            <a:xfrm>
              <a:off x="5112635" y="1662089"/>
              <a:ext cx="1442143" cy="4333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9F6A1617-1EF6-5006-9455-0668E28A4F82}"/>
                </a:ext>
              </a:extLst>
            </p:cNvPr>
            <p:cNvSpPr txBox="1"/>
            <p:nvPr/>
          </p:nvSpPr>
          <p:spPr>
            <a:xfrm>
              <a:off x="4962234" y="1698531"/>
              <a:ext cx="1722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n w="0"/>
                  <a:latin typeface="Arial Rounded MT Bold" panose="020F0704030504030204" pitchFamily="34" charset="0"/>
                  <a:cs typeface="Arial" panose="020B0604020202020204" pitchFamily="34" charset="0"/>
                </a:rPr>
                <a:t>Cartes</a:t>
              </a:r>
            </a:p>
          </p:txBody>
        </p:sp>
        <p:pic>
          <p:nvPicPr>
            <p:cNvPr id="66" name="Image 65" descr="Une image contenant Graphique, silhouette, art, illustration&#10;&#10;Description générée automatiquement">
              <a:extLst>
                <a:ext uri="{FF2B5EF4-FFF2-40B4-BE49-F238E27FC236}">
                  <a16:creationId xmlns:a16="http://schemas.microsoft.com/office/drawing/2014/main" id="{124DD4C7-B21E-D914-9678-6AD931F7B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449" y="2553523"/>
              <a:ext cx="540927" cy="422476"/>
            </a:xfrm>
            <a:prstGeom prst="rect">
              <a:avLst/>
            </a:prstGeom>
          </p:spPr>
        </p:pic>
        <p:pic>
          <p:nvPicPr>
            <p:cNvPr id="67" name="Image 66" descr="Une image contenant art&#10;&#10;Description générée automatiquement avec une confiance faible">
              <a:extLst>
                <a:ext uri="{FF2B5EF4-FFF2-40B4-BE49-F238E27FC236}">
                  <a16:creationId xmlns:a16="http://schemas.microsoft.com/office/drawing/2014/main" id="{4E6A4E4A-830B-CA1E-C7D1-E32D9FE5F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957" y="2560922"/>
              <a:ext cx="540917" cy="394209"/>
            </a:xfrm>
            <a:prstGeom prst="rect">
              <a:avLst/>
            </a:prstGeom>
          </p:spPr>
        </p:pic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CF7EDB55-31A9-E6C4-3EAF-4C275D6EE1CA}"/>
              </a:ext>
            </a:extLst>
          </p:cNvPr>
          <p:cNvGrpSpPr/>
          <p:nvPr/>
        </p:nvGrpSpPr>
        <p:grpSpPr>
          <a:xfrm>
            <a:off x="4581848" y="1552902"/>
            <a:ext cx="628397" cy="4110588"/>
            <a:chOff x="8115682" y="1686852"/>
            <a:chExt cx="628397" cy="411058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0BCDBCF-F909-6B14-BED3-E622C45E40B3}"/>
                </a:ext>
              </a:extLst>
            </p:cNvPr>
            <p:cNvSpPr/>
            <p:nvPr/>
          </p:nvSpPr>
          <p:spPr>
            <a:xfrm>
              <a:off x="8115682" y="1686852"/>
              <a:ext cx="596846" cy="863578"/>
            </a:xfrm>
            <a:prstGeom prst="rect">
              <a:avLst/>
            </a:prstGeom>
            <a:solidFill>
              <a:srgbClr val="FF61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BFC5ED8-531C-1FDF-CDEA-52DB73B1F445}"/>
                </a:ext>
              </a:extLst>
            </p:cNvPr>
            <p:cNvSpPr/>
            <p:nvPr/>
          </p:nvSpPr>
          <p:spPr>
            <a:xfrm>
              <a:off x="8140634" y="2769671"/>
              <a:ext cx="596846" cy="863578"/>
            </a:xfrm>
            <a:prstGeom prst="rect">
              <a:avLst/>
            </a:prstGeom>
            <a:solidFill>
              <a:srgbClr val="9DC5E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A44CA88-0B02-2E41-4170-C21E5A646EC2}"/>
                </a:ext>
              </a:extLst>
            </p:cNvPr>
            <p:cNvSpPr/>
            <p:nvPr/>
          </p:nvSpPr>
          <p:spPr>
            <a:xfrm>
              <a:off x="8146799" y="3832359"/>
              <a:ext cx="596846" cy="863578"/>
            </a:xfrm>
            <a:prstGeom prst="rect">
              <a:avLst/>
            </a:prstGeom>
            <a:solidFill>
              <a:srgbClr val="FF61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C5D0CE0-1956-B42F-3C5E-0BE4E76810DC}"/>
                </a:ext>
              </a:extLst>
            </p:cNvPr>
            <p:cNvSpPr/>
            <p:nvPr/>
          </p:nvSpPr>
          <p:spPr>
            <a:xfrm>
              <a:off x="8140634" y="4933862"/>
              <a:ext cx="596846" cy="863578"/>
            </a:xfrm>
            <a:prstGeom prst="rect">
              <a:avLst/>
            </a:prstGeom>
            <a:solidFill>
              <a:srgbClr val="9DC5E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3" name="Image 72" descr="Une image contenant croquis, noir, dessin, art&#10;&#10;Description générée automatiquement">
              <a:extLst>
                <a:ext uri="{FF2B5EF4-FFF2-40B4-BE49-F238E27FC236}">
                  <a16:creationId xmlns:a16="http://schemas.microsoft.com/office/drawing/2014/main" id="{5743467C-DA8F-3E4D-EF35-94345BEA6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634" y="1858353"/>
              <a:ext cx="573534" cy="419020"/>
            </a:xfrm>
            <a:prstGeom prst="rect">
              <a:avLst/>
            </a:prstGeom>
          </p:spPr>
        </p:pic>
        <p:pic>
          <p:nvPicPr>
            <p:cNvPr id="74" name="Image 73" descr="Une image contenant noir, obscurité, capture d’écran&#10;&#10;Description générée automatiquement">
              <a:extLst>
                <a:ext uri="{FF2B5EF4-FFF2-40B4-BE49-F238E27FC236}">
                  <a16:creationId xmlns:a16="http://schemas.microsoft.com/office/drawing/2014/main" id="{A24351CE-2249-C99F-439E-9623B6BB1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FilmGrain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7984" y="5257141"/>
              <a:ext cx="542146" cy="206705"/>
            </a:xfrm>
            <a:prstGeom prst="rect">
              <a:avLst/>
            </a:prstGeom>
          </p:spPr>
        </p:pic>
        <p:pic>
          <p:nvPicPr>
            <p:cNvPr id="75" name="Image 74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DF3D9A25-DBD4-3A1F-14B6-3815C0215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1554" y="3131341"/>
              <a:ext cx="579485" cy="265821"/>
            </a:xfrm>
            <a:prstGeom prst="rect">
              <a:avLst/>
            </a:prstGeom>
          </p:spPr>
        </p:pic>
        <p:pic>
          <p:nvPicPr>
            <p:cNvPr id="76" name="Image 75" descr="Une image contenant croquis, dessin, art&#10;&#10;Description générée automatiquement">
              <a:extLst>
                <a:ext uri="{FF2B5EF4-FFF2-40B4-BE49-F238E27FC236}">
                  <a16:creationId xmlns:a16="http://schemas.microsoft.com/office/drawing/2014/main" id="{F243CAF4-7865-BC6F-5050-616FCFEA6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042" y="4037120"/>
              <a:ext cx="599037" cy="436565"/>
            </a:xfrm>
            <a:prstGeom prst="rect">
              <a:avLst/>
            </a:prstGeom>
          </p:spPr>
        </p:pic>
      </p:grpSp>
      <p:sp>
        <p:nvSpPr>
          <p:cNvPr id="80" name="ZoneTexte 79">
            <a:extLst>
              <a:ext uri="{FF2B5EF4-FFF2-40B4-BE49-F238E27FC236}">
                <a16:creationId xmlns:a16="http://schemas.microsoft.com/office/drawing/2014/main" id="{25172E18-4747-5655-0B84-6464E533AA5F}"/>
              </a:ext>
            </a:extLst>
          </p:cNvPr>
          <p:cNvSpPr txBox="1"/>
          <p:nvPr/>
        </p:nvSpPr>
        <p:spPr>
          <a:xfrm>
            <a:off x="1446792" y="5796602"/>
            <a:ext cx="2161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n w="0"/>
                <a:latin typeface="Arial Rounded MT Bold" panose="020F0704030504030204" pitchFamily="34" charset="0"/>
                <a:cs typeface="Arial" panose="020B0604020202020204" pitchFamily="34" charset="0"/>
              </a:rPr>
              <a:t>~ 60 cartes</a:t>
            </a:r>
            <a:endParaRPr lang="fr-FR" sz="1600" dirty="0">
              <a:ln w="0"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BB8820A1-23A5-EF4B-0337-FC3BDC529371}"/>
              </a:ext>
            </a:extLst>
          </p:cNvPr>
          <p:cNvSpPr txBox="1"/>
          <p:nvPr/>
        </p:nvSpPr>
        <p:spPr>
          <a:xfrm>
            <a:off x="171221" y="3669117"/>
            <a:ext cx="1394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300 participants</a:t>
            </a:r>
            <a:endParaRPr lang="fr-FR" sz="1600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2251024" y="2457950"/>
            <a:ext cx="696197" cy="1361467"/>
            <a:chOff x="2251024" y="2457950"/>
            <a:chExt cx="696197" cy="1361467"/>
          </a:xfrm>
        </p:grpSpPr>
        <p:pic>
          <p:nvPicPr>
            <p:cNvPr id="104" name="Image 103" descr="Une image contenant Graphique, symbole, clipart, créativité&#10;&#10;Description générée automatiquement">
              <a:extLst>
                <a:ext uri="{FF2B5EF4-FFF2-40B4-BE49-F238E27FC236}">
                  <a16:creationId xmlns:a16="http://schemas.microsoft.com/office/drawing/2014/main" id="{B43AD597-2899-208D-1009-5ABD3615E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308547" y="3018120"/>
              <a:ext cx="498423" cy="498423"/>
            </a:xfrm>
            <a:prstGeom prst="rect">
              <a:avLst/>
            </a:prstGeom>
          </p:spPr>
        </p:pic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1D203AA3-2272-899B-8A3C-D4BAE9268468}"/>
                </a:ext>
              </a:extLst>
            </p:cNvPr>
            <p:cNvSpPr txBox="1"/>
            <p:nvPr/>
          </p:nvSpPr>
          <p:spPr>
            <a:xfrm>
              <a:off x="2251024" y="3480863"/>
              <a:ext cx="6961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 err="1">
                  <a:latin typeface="Arial" panose="020B0604020202020204" pitchFamily="34" charset="0"/>
                  <a:ea typeface="Times New Roman" panose="02020603050405020304" pitchFamily="18" charset="0"/>
                </a:rPr>
                <a:t>Anki</a:t>
              </a:r>
              <a:endParaRPr lang="fr-FR" sz="1600" dirty="0"/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7B789CE3-1863-C35F-2773-C042A9BC542C}"/>
                </a:ext>
              </a:extLst>
            </p:cNvPr>
            <p:cNvSpPr txBox="1"/>
            <p:nvPr/>
          </p:nvSpPr>
          <p:spPr>
            <a:xfrm>
              <a:off x="2323726" y="2457950"/>
              <a:ext cx="254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latin typeface="Arial" panose="020B0604020202020204" pitchFamily="34" charset="0"/>
                  <a:ea typeface="Times New Roman" panose="02020603050405020304" pitchFamily="18" charset="0"/>
                </a:rPr>
                <a:t>+</a:t>
              </a:r>
              <a:endParaRPr lang="fr-FR" dirty="0"/>
            </a:p>
          </p:txBody>
        </p:sp>
      </p:grp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354B292A-B77E-B3E6-E2D1-ED4E3BD2D927}"/>
              </a:ext>
            </a:extLst>
          </p:cNvPr>
          <p:cNvSpPr txBox="1">
            <a:spLocks/>
          </p:cNvSpPr>
          <p:nvPr/>
        </p:nvSpPr>
        <p:spPr>
          <a:xfrm>
            <a:off x="73891" y="114959"/>
            <a:ext cx="12053454" cy="600109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33" b="0" kern="1200" cap="none" spc="0" baseline="0">
                <a:ln>
                  <a:noFill/>
                </a:ln>
                <a:solidFill>
                  <a:srgbClr val="921831"/>
                </a:solidFill>
                <a:effectLst/>
                <a:latin typeface="Lucida Sans" charset="0"/>
                <a:ea typeface="Lucida Sans" charset="0"/>
                <a:cs typeface="Lucida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Résumé et principaux résultats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ABF0C79-D71C-2108-70A5-94189D83E6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97096" y="1934126"/>
            <a:ext cx="6483677" cy="354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86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8" grpId="0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633D8-62A6-CAE0-4C99-07B5C12E0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id="{769B9D87-ADC7-8B5B-4E50-292F948969EA}"/>
              </a:ext>
            </a:extLst>
          </p:cNvPr>
          <p:cNvGrpSpPr/>
          <p:nvPr/>
        </p:nvGrpSpPr>
        <p:grpSpPr>
          <a:xfrm>
            <a:off x="5030358" y="6474529"/>
            <a:ext cx="7192373" cy="401739"/>
            <a:chOff x="8896931" y="6474716"/>
            <a:chExt cx="3345267" cy="40155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1C16CA7-EF37-011F-5808-8B400BC6BEBD}"/>
                </a:ext>
              </a:extLst>
            </p:cNvPr>
            <p:cNvSpPr/>
            <p:nvPr/>
          </p:nvSpPr>
          <p:spPr>
            <a:xfrm>
              <a:off x="9078907" y="6519213"/>
              <a:ext cx="3163291" cy="348371"/>
            </a:xfrm>
            <a:prstGeom prst="rect">
              <a:avLst/>
            </a:prstGeom>
            <a:solidFill>
              <a:srgbClr val="D7A8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49B5B9CB-9706-FF3C-DD9C-9E87B82A20C7}"/>
                </a:ext>
              </a:extLst>
            </p:cNvPr>
            <p:cNvGrpSpPr/>
            <p:nvPr/>
          </p:nvGrpSpPr>
          <p:grpSpPr>
            <a:xfrm>
              <a:off x="8896931" y="6474716"/>
              <a:ext cx="3259099" cy="401551"/>
              <a:chOff x="8919077" y="6656172"/>
              <a:chExt cx="3259099" cy="401551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E4A8FF68-5D74-10BC-87A6-1EEE7619A25B}"/>
                  </a:ext>
                </a:extLst>
              </p:cNvPr>
              <p:cNvSpPr txBox="1"/>
              <p:nvPr/>
            </p:nvSpPr>
            <p:spPr>
              <a:xfrm>
                <a:off x="8919077" y="6656172"/>
                <a:ext cx="3186358" cy="399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>
                    <a:ln w="0"/>
                    <a:latin typeface="Arial Rounded MT Bold" panose="020F0704030504030204" pitchFamily="34" charset="0"/>
                    <a:cs typeface="Arial" panose="020B0604020202020204" pitchFamily="34" charset="0"/>
                  </a:rPr>
                  <a:t>Résultats</a:t>
                </a:r>
              </a:p>
            </p:txBody>
          </p:sp>
          <p:sp>
            <p:nvSpPr>
              <p:cNvPr id="39" name="Flèche : chevron 38">
                <a:extLst>
                  <a:ext uri="{FF2B5EF4-FFF2-40B4-BE49-F238E27FC236}">
                    <a16:creationId xmlns:a16="http://schemas.microsoft.com/office/drawing/2014/main" id="{BA95FC72-441B-B2C2-ABC3-5E3E40A13E58}"/>
                  </a:ext>
                </a:extLst>
              </p:cNvPr>
              <p:cNvSpPr/>
              <p:nvPr/>
            </p:nvSpPr>
            <p:spPr>
              <a:xfrm>
                <a:off x="12014238" y="6719858"/>
                <a:ext cx="163938" cy="318973"/>
              </a:xfrm>
              <a:prstGeom prst="chevron">
                <a:avLst>
                  <a:gd name="adj" fmla="val 8583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lèche : chevron 39">
                <a:extLst>
                  <a:ext uri="{FF2B5EF4-FFF2-40B4-BE49-F238E27FC236}">
                    <a16:creationId xmlns:a16="http://schemas.microsoft.com/office/drawing/2014/main" id="{908D64D1-36E5-9B89-B7D2-24B5C20A280C}"/>
                  </a:ext>
                </a:extLst>
              </p:cNvPr>
              <p:cNvSpPr/>
              <p:nvPr/>
            </p:nvSpPr>
            <p:spPr>
              <a:xfrm>
                <a:off x="11892356" y="6738750"/>
                <a:ext cx="163938" cy="318973"/>
              </a:xfrm>
              <a:prstGeom prst="chevron">
                <a:avLst>
                  <a:gd name="adj" fmla="val 8583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01D0246-F2E9-2978-61F1-B32689066568}"/>
              </a:ext>
            </a:extLst>
          </p:cNvPr>
          <p:cNvSpPr>
            <a:spLocks/>
          </p:cNvSpPr>
          <p:nvPr/>
        </p:nvSpPr>
        <p:spPr>
          <a:xfrm>
            <a:off x="0" y="1000778"/>
            <a:ext cx="1591035" cy="5508066"/>
          </a:xfrm>
          <a:prstGeom prst="rect">
            <a:avLst/>
          </a:prstGeom>
          <a:solidFill>
            <a:srgbClr val="DDFF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07832-9EDF-475A-B861-12DBF9B475F9}"/>
              </a:ext>
            </a:extLst>
          </p:cNvPr>
          <p:cNvSpPr/>
          <p:nvPr/>
        </p:nvSpPr>
        <p:spPr>
          <a:xfrm>
            <a:off x="1601148" y="1000778"/>
            <a:ext cx="1984765" cy="5507057"/>
          </a:xfrm>
          <a:prstGeom prst="rect">
            <a:avLst/>
          </a:prstGeom>
          <a:solidFill>
            <a:srgbClr val="D9F5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F1B6FA-7EFF-27F3-0973-A5C48A84DAA6}"/>
              </a:ext>
            </a:extLst>
          </p:cNvPr>
          <p:cNvSpPr/>
          <p:nvPr/>
        </p:nvSpPr>
        <p:spPr>
          <a:xfrm>
            <a:off x="3580843" y="995326"/>
            <a:ext cx="1853633" cy="5500262"/>
          </a:xfrm>
          <a:prstGeom prst="rect">
            <a:avLst/>
          </a:prstGeom>
          <a:solidFill>
            <a:srgbClr val="FFFF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339421-54CD-436B-7FC0-5F64C54704FC}"/>
              </a:ext>
            </a:extLst>
          </p:cNvPr>
          <p:cNvSpPr>
            <a:spLocks/>
          </p:cNvSpPr>
          <p:nvPr/>
        </p:nvSpPr>
        <p:spPr>
          <a:xfrm>
            <a:off x="5437915" y="987743"/>
            <a:ext cx="6743656" cy="5530119"/>
          </a:xfrm>
          <a:prstGeom prst="rect">
            <a:avLst/>
          </a:prstGeom>
          <a:solidFill>
            <a:srgbClr val="D7A8FE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989F291-88F5-7F90-9224-56F72886026E}"/>
              </a:ext>
            </a:extLst>
          </p:cNvPr>
          <p:cNvGrpSpPr/>
          <p:nvPr/>
        </p:nvGrpSpPr>
        <p:grpSpPr>
          <a:xfrm>
            <a:off x="143351" y="2136008"/>
            <a:ext cx="1338319" cy="1442928"/>
            <a:chOff x="143351" y="2136007"/>
            <a:chExt cx="2160153" cy="2184823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EA02206-F07F-3919-B5A8-EBE9FD84E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351" y="2959067"/>
              <a:ext cx="712492" cy="123973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AF17965C-FDD1-26D0-31C4-24B091FE0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9093" y="2136007"/>
              <a:ext cx="683414" cy="118914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AF6E15E-198D-56F8-AE69-B30938F1F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1012" y="2844933"/>
              <a:ext cx="712492" cy="1239736"/>
            </a:xfrm>
            <a:prstGeom prst="rect">
              <a:avLst/>
            </a:prstGeom>
          </p:spPr>
        </p:pic>
        <p:pic>
          <p:nvPicPr>
            <p:cNvPr id="12" name="Image 11" descr="Une image contenant symbole, clipart, Graphique, conception&#10;&#10;Description générée automatiquement">
              <a:extLst>
                <a:ext uri="{FF2B5EF4-FFF2-40B4-BE49-F238E27FC236}">
                  <a16:creationId xmlns:a16="http://schemas.microsoft.com/office/drawing/2014/main" id="{3CCB23F4-F546-CC59-7C36-16FB1E95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17" b="95189" l="9022" r="90000">
                          <a14:foregroundMark x1="59891" y1="21981" x2="59891" y2="21981"/>
                          <a14:foregroundMark x1="44239" y1="44623" x2="44239" y2="44623"/>
                          <a14:foregroundMark x1="9239" y1="64057" x2="9239" y2="64057"/>
                          <a14:foregroundMark x1="69022" y1="35660" x2="69022" y2="35660"/>
                          <a14:foregroundMark x1="86957" y1="11792" x2="86957" y2="11792"/>
                          <a14:foregroundMark x1="84674" y1="4717" x2="84674" y2="4717"/>
                          <a14:foregroundMark x1="42065" y1="95189" x2="42065" y2="95189"/>
                          <a14:backgroundMark x1="42609" y1="47453" x2="42609" y2="47453"/>
                          <a14:backgroundMark x1="40543" y1="43868" x2="40543" y2="438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8400" y="3325148"/>
              <a:ext cx="827846" cy="99568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6BBCC72-86AE-33D9-A6B5-B9F155DA9989}"/>
              </a:ext>
            </a:extLst>
          </p:cNvPr>
          <p:cNvGrpSpPr/>
          <p:nvPr/>
        </p:nvGrpSpPr>
        <p:grpSpPr>
          <a:xfrm>
            <a:off x="3385219" y="3564528"/>
            <a:ext cx="1141827" cy="1208196"/>
            <a:chOff x="6776611" y="3661182"/>
            <a:chExt cx="1141827" cy="120819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D12F874-F88F-8591-317F-938BDE66A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94962" y="3821570"/>
              <a:ext cx="947395" cy="1047808"/>
            </a:xfrm>
            <a:prstGeom prst="rect">
              <a:avLst/>
            </a:prstGeom>
          </p:spPr>
        </p:pic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2F229251-1E06-A7C2-525E-058DEE454B5F}"/>
                </a:ext>
              </a:extLst>
            </p:cNvPr>
            <p:cNvCxnSpPr/>
            <p:nvPr/>
          </p:nvCxnSpPr>
          <p:spPr>
            <a:xfrm>
              <a:off x="6776611" y="3661182"/>
              <a:ext cx="1141827" cy="0"/>
            </a:xfrm>
            <a:prstGeom prst="straightConnector1">
              <a:avLst/>
            </a:prstGeom>
            <a:ln w="53975" cap="rnd">
              <a:solidFill>
                <a:schemeClr val="tx1"/>
              </a:solidFill>
              <a:round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83EDFA46-2DCF-516C-4A67-BDBE1668A930}"/>
              </a:ext>
            </a:extLst>
          </p:cNvPr>
          <p:cNvSpPr txBox="1"/>
          <p:nvPr/>
        </p:nvSpPr>
        <p:spPr>
          <a:xfrm>
            <a:off x="3803877" y="1050372"/>
            <a:ext cx="2161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n w="0"/>
                <a:latin typeface="Arial Rounded MT Bold" panose="020F0704030504030204" pitchFamily="34" charset="0"/>
                <a:cs typeface="Arial" panose="020B0604020202020204" pitchFamily="34" charset="0"/>
              </a:rPr>
              <a:t>20 cas </a:t>
            </a:r>
          </a:p>
          <a:p>
            <a:pPr algn="ctr"/>
            <a:r>
              <a:rPr lang="fr-FR" sz="1400" dirty="0">
                <a:ln w="0"/>
                <a:latin typeface="Arial Rounded MT Bold" panose="020F0704030504030204" pitchFamily="34" charset="0"/>
                <a:cs typeface="Arial" panose="020B0604020202020204" pitchFamily="34" charset="0"/>
              </a:rPr>
              <a:t>inédits</a:t>
            </a:r>
            <a:endParaRPr lang="fr-FR" sz="1600" dirty="0">
              <a:ln w="0"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8538B40-71BD-EEBD-83FA-7917AAE15641}"/>
              </a:ext>
            </a:extLst>
          </p:cNvPr>
          <p:cNvGrpSpPr/>
          <p:nvPr/>
        </p:nvGrpSpPr>
        <p:grpSpPr>
          <a:xfrm>
            <a:off x="0" y="6510338"/>
            <a:ext cx="1591035" cy="347662"/>
            <a:chOff x="0" y="6510338"/>
            <a:chExt cx="2475832" cy="34766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825CD2-F794-D41B-D2C1-943863FA0A80}"/>
                </a:ext>
              </a:extLst>
            </p:cNvPr>
            <p:cNvSpPr/>
            <p:nvPr/>
          </p:nvSpPr>
          <p:spPr>
            <a:xfrm>
              <a:off x="0" y="6520081"/>
              <a:ext cx="2469911" cy="337919"/>
            </a:xfrm>
            <a:prstGeom prst="rect">
              <a:avLst/>
            </a:prstGeom>
            <a:solidFill>
              <a:srgbClr val="19FF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1DD5358-AB30-B2AB-2C4E-9472AFC13B01}"/>
                </a:ext>
              </a:extLst>
            </p:cNvPr>
            <p:cNvSpPr txBox="1"/>
            <p:nvPr/>
          </p:nvSpPr>
          <p:spPr>
            <a:xfrm>
              <a:off x="86713" y="6510338"/>
              <a:ext cx="19873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n w="0"/>
                  <a:latin typeface="Arial Rounded MT Bold" panose="020F0704030504030204" pitchFamily="34" charset="0"/>
                  <a:cs typeface="Arial" panose="020B0604020202020204" pitchFamily="34" charset="0"/>
                </a:rPr>
                <a:t>Inscription</a:t>
              </a:r>
              <a:endParaRPr lang="fr-FR" sz="2000" b="1" dirty="0">
                <a:ln w="0"/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lèche : chevron 21">
              <a:extLst>
                <a:ext uri="{FF2B5EF4-FFF2-40B4-BE49-F238E27FC236}">
                  <a16:creationId xmlns:a16="http://schemas.microsoft.com/office/drawing/2014/main" id="{E46241D4-ABBC-0C4F-2625-B23E3FD408F6}"/>
                </a:ext>
              </a:extLst>
            </p:cNvPr>
            <p:cNvSpPr/>
            <p:nvPr/>
          </p:nvSpPr>
          <p:spPr>
            <a:xfrm>
              <a:off x="2120665" y="6529283"/>
              <a:ext cx="355167" cy="318973"/>
            </a:xfrm>
            <a:prstGeom prst="chevron">
              <a:avLst>
                <a:gd name="adj" fmla="val 858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3" name="Flèche : chevron 22">
              <a:extLst>
                <a:ext uri="{FF2B5EF4-FFF2-40B4-BE49-F238E27FC236}">
                  <a16:creationId xmlns:a16="http://schemas.microsoft.com/office/drawing/2014/main" id="{C4013D04-00CE-8EAB-85C2-742DDF6BC445}"/>
                </a:ext>
              </a:extLst>
            </p:cNvPr>
            <p:cNvSpPr/>
            <p:nvPr/>
          </p:nvSpPr>
          <p:spPr>
            <a:xfrm>
              <a:off x="1936865" y="6529283"/>
              <a:ext cx="355167" cy="318973"/>
            </a:xfrm>
            <a:prstGeom prst="chevron">
              <a:avLst>
                <a:gd name="adj" fmla="val 858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AD98636-1A77-3234-07F2-BA5AAAB3E85D}"/>
              </a:ext>
            </a:extLst>
          </p:cNvPr>
          <p:cNvGrpSpPr/>
          <p:nvPr/>
        </p:nvGrpSpPr>
        <p:grpSpPr>
          <a:xfrm>
            <a:off x="1569338" y="6517539"/>
            <a:ext cx="2016575" cy="357174"/>
            <a:chOff x="1879324" y="6508820"/>
            <a:chExt cx="4412339" cy="35717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F71D034-04CA-BCD7-18BA-A0C6AC8B6608}"/>
                </a:ext>
              </a:extLst>
            </p:cNvPr>
            <p:cNvSpPr/>
            <p:nvPr/>
          </p:nvSpPr>
          <p:spPr>
            <a:xfrm>
              <a:off x="1879324" y="6508820"/>
              <a:ext cx="4412339" cy="357174"/>
            </a:xfrm>
            <a:prstGeom prst="rect">
              <a:avLst/>
            </a:prstGeom>
            <a:solidFill>
              <a:srgbClr val="65D7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4DFA7F8-5600-A91F-E9BC-D01CEE61B0A7}"/>
                </a:ext>
              </a:extLst>
            </p:cNvPr>
            <p:cNvSpPr txBox="1"/>
            <p:nvPr/>
          </p:nvSpPr>
          <p:spPr>
            <a:xfrm>
              <a:off x="2116634" y="6527373"/>
              <a:ext cx="356336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n w="0"/>
                  <a:latin typeface="Arial Rounded MT Bold" panose="020F0704030504030204" pitchFamily="34" charset="0"/>
                  <a:cs typeface="Arial" panose="020B0604020202020204" pitchFamily="34" charset="0"/>
                </a:rPr>
                <a:t>Apprentissage</a:t>
              </a:r>
            </a:p>
          </p:txBody>
        </p:sp>
        <p:sp>
          <p:nvSpPr>
            <p:cNvPr id="27" name="Flèche : chevron 26">
              <a:extLst>
                <a:ext uri="{FF2B5EF4-FFF2-40B4-BE49-F238E27FC236}">
                  <a16:creationId xmlns:a16="http://schemas.microsoft.com/office/drawing/2014/main" id="{CCCE8BFB-5358-BAB8-B176-1DE2BE32FB73}"/>
                </a:ext>
              </a:extLst>
            </p:cNvPr>
            <p:cNvSpPr/>
            <p:nvPr/>
          </p:nvSpPr>
          <p:spPr>
            <a:xfrm>
              <a:off x="5911179" y="6539027"/>
              <a:ext cx="355167" cy="318973"/>
            </a:xfrm>
            <a:prstGeom prst="chevron">
              <a:avLst>
                <a:gd name="adj" fmla="val 858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8" name="Flèche : chevron 27">
              <a:extLst>
                <a:ext uri="{FF2B5EF4-FFF2-40B4-BE49-F238E27FC236}">
                  <a16:creationId xmlns:a16="http://schemas.microsoft.com/office/drawing/2014/main" id="{E35A60C9-A784-465A-83C4-D86AB5584652}"/>
                </a:ext>
              </a:extLst>
            </p:cNvPr>
            <p:cNvSpPr/>
            <p:nvPr/>
          </p:nvSpPr>
          <p:spPr>
            <a:xfrm>
              <a:off x="5713017" y="6537164"/>
              <a:ext cx="355167" cy="318973"/>
            </a:xfrm>
            <a:prstGeom prst="chevron">
              <a:avLst>
                <a:gd name="adj" fmla="val 8583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A4DF270-AFE6-3606-E97C-49092FBA60B5}"/>
              </a:ext>
            </a:extLst>
          </p:cNvPr>
          <p:cNvGrpSpPr/>
          <p:nvPr/>
        </p:nvGrpSpPr>
        <p:grpSpPr>
          <a:xfrm>
            <a:off x="3055124" y="6492194"/>
            <a:ext cx="2703170" cy="400110"/>
            <a:chOff x="6243813" y="6499744"/>
            <a:chExt cx="3254451" cy="40011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3B7E8-A98B-C691-EDF8-29E7CE4D2917}"/>
                </a:ext>
              </a:extLst>
            </p:cNvPr>
            <p:cNvSpPr/>
            <p:nvPr/>
          </p:nvSpPr>
          <p:spPr>
            <a:xfrm>
              <a:off x="6882249" y="6519637"/>
              <a:ext cx="2210667" cy="357174"/>
            </a:xfrm>
            <a:prstGeom prst="rect">
              <a:avLst/>
            </a:prstGeom>
            <a:solidFill>
              <a:srgbClr val="FFFF2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910A2C89-31FF-ACEE-94DD-99BC56753320}"/>
                </a:ext>
              </a:extLst>
            </p:cNvPr>
            <p:cNvGrpSpPr/>
            <p:nvPr/>
          </p:nvGrpSpPr>
          <p:grpSpPr>
            <a:xfrm>
              <a:off x="6243813" y="6499744"/>
              <a:ext cx="3254451" cy="400110"/>
              <a:chOff x="6245766" y="6842675"/>
              <a:chExt cx="3254451" cy="400110"/>
            </a:xfrm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2A18FB66-E0AC-B0EB-09AF-1B9AAE4B0C50}"/>
                  </a:ext>
                </a:extLst>
              </p:cNvPr>
              <p:cNvSpPr txBox="1"/>
              <p:nvPr/>
            </p:nvSpPr>
            <p:spPr>
              <a:xfrm>
                <a:off x="6245766" y="6842675"/>
                <a:ext cx="325445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000" b="1" dirty="0">
                    <a:ln w="0"/>
                    <a:latin typeface="Arial Rounded MT Bold" panose="020F0704030504030204" pitchFamily="34" charset="0"/>
                    <a:cs typeface="Arial" panose="020B0604020202020204" pitchFamily="34" charset="0"/>
                  </a:rPr>
                  <a:t>Évaluation</a:t>
                </a:r>
              </a:p>
            </p:txBody>
          </p:sp>
          <p:sp>
            <p:nvSpPr>
              <p:cNvPr id="33" name="Flèche : chevron 32">
                <a:extLst>
                  <a:ext uri="{FF2B5EF4-FFF2-40B4-BE49-F238E27FC236}">
                    <a16:creationId xmlns:a16="http://schemas.microsoft.com/office/drawing/2014/main" id="{E43DC001-F0CF-E4F4-1129-3D4FF62764C5}"/>
                  </a:ext>
                </a:extLst>
              </p:cNvPr>
              <p:cNvSpPr/>
              <p:nvPr/>
            </p:nvSpPr>
            <p:spPr>
              <a:xfrm>
                <a:off x="8731039" y="6881184"/>
                <a:ext cx="355167" cy="318973"/>
              </a:xfrm>
              <a:prstGeom prst="chevron">
                <a:avLst>
                  <a:gd name="adj" fmla="val 8583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Flèche : chevron 33">
                <a:extLst>
                  <a:ext uri="{FF2B5EF4-FFF2-40B4-BE49-F238E27FC236}">
                    <a16:creationId xmlns:a16="http://schemas.microsoft.com/office/drawing/2014/main" id="{EDAA7B0E-B109-2B71-DBF9-20D85F040460}"/>
                  </a:ext>
                </a:extLst>
              </p:cNvPr>
              <p:cNvSpPr/>
              <p:nvPr/>
            </p:nvSpPr>
            <p:spPr>
              <a:xfrm>
                <a:off x="8525851" y="6884349"/>
                <a:ext cx="355167" cy="318973"/>
              </a:xfrm>
              <a:prstGeom prst="chevron">
                <a:avLst>
                  <a:gd name="adj" fmla="val 8583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87332DF0-11AD-D59E-B4EA-A60C47288F61}"/>
              </a:ext>
            </a:extLst>
          </p:cNvPr>
          <p:cNvGrpSpPr/>
          <p:nvPr/>
        </p:nvGrpSpPr>
        <p:grpSpPr>
          <a:xfrm>
            <a:off x="2116386" y="1726274"/>
            <a:ext cx="936084" cy="690206"/>
            <a:chOff x="2587946" y="3414542"/>
            <a:chExt cx="1226316" cy="793247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8A2DA3-CC97-8127-1FA9-170E550C8225}"/>
                </a:ext>
              </a:extLst>
            </p:cNvPr>
            <p:cNvSpPr/>
            <p:nvPr/>
          </p:nvSpPr>
          <p:spPr>
            <a:xfrm>
              <a:off x="2674745" y="3419622"/>
              <a:ext cx="1025598" cy="6174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6" name="Groupe 55">
              <a:extLst>
                <a:ext uri="{FF2B5EF4-FFF2-40B4-BE49-F238E27FC236}">
                  <a16:creationId xmlns:a16="http://schemas.microsoft.com/office/drawing/2014/main" id="{55544EF5-B295-5F01-8741-ABDBB6B23FF4}"/>
                </a:ext>
              </a:extLst>
            </p:cNvPr>
            <p:cNvGrpSpPr/>
            <p:nvPr/>
          </p:nvGrpSpPr>
          <p:grpSpPr>
            <a:xfrm>
              <a:off x="2587946" y="3414542"/>
              <a:ext cx="1226316" cy="793247"/>
              <a:chOff x="2578843" y="3342956"/>
              <a:chExt cx="1226316" cy="793247"/>
            </a:xfrm>
          </p:grpSpPr>
          <p:pic>
            <p:nvPicPr>
              <p:cNvPr id="57" name="Image 56" descr="Une image contenant texte, moniteur, équipement électronique, afficher&#10;&#10;Description générée automatiquement">
                <a:extLst>
                  <a:ext uri="{FF2B5EF4-FFF2-40B4-BE49-F238E27FC236}">
                    <a16:creationId xmlns:a16="http://schemas.microsoft.com/office/drawing/2014/main" id="{9B3FA3B3-2012-73E9-FC45-4CC42B1A0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49198" y="3342956"/>
                <a:ext cx="1057081" cy="793247"/>
              </a:xfrm>
              <a:prstGeom prst="rect">
                <a:avLst/>
              </a:prstGeom>
            </p:spPr>
          </p:pic>
          <p:pic>
            <p:nvPicPr>
              <p:cNvPr id="58" name="Image 57" descr="Une image contenant logo, symbole, Graphique, rouge&#10;&#10;Description générée automatiquement">
                <a:extLst>
                  <a:ext uri="{FF2B5EF4-FFF2-40B4-BE49-F238E27FC236}">
                    <a16:creationId xmlns:a16="http://schemas.microsoft.com/office/drawing/2014/main" id="{2BC6DD3A-0203-E90D-71AB-7A54EACA86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9853" y="3376655"/>
                <a:ext cx="275015" cy="275015"/>
              </a:xfrm>
              <a:prstGeom prst="rect">
                <a:avLst/>
              </a:prstGeom>
            </p:spPr>
          </p:pic>
          <p:sp>
            <p:nvSpPr>
              <p:cNvPr id="59" name="ZoneTexte 58">
                <a:extLst>
                  <a:ext uri="{FF2B5EF4-FFF2-40B4-BE49-F238E27FC236}">
                    <a16:creationId xmlns:a16="http://schemas.microsoft.com/office/drawing/2014/main" id="{E5D3780E-625B-F577-F903-0FC7ED92B5F3}"/>
                  </a:ext>
                </a:extLst>
              </p:cNvPr>
              <p:cNvSpPr txBox="1"/>
              <p:nvPr/>
            </p:nvSpPr>
            <p:spPr>
              <a:xfrm>
                <a:off x="2578843" y="3530185"/>
                <a:ext cx="1226316" cy="2616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100" dirty="0">
                    <a:ln w="0"/>
                    <a:solidFill>
                      <a:schemeClr val="bg1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Cours vidéo</a:t>
                </a:r>
                <a:endParaRPr lang="fr-FR" sz="1200" dirty="0">
                  <a:ln w="0"/>
                  <a:solidFill>
                    <a:schemeClr val="bg1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AC94B942-E21E-345A-3A90-A6F215F7C9C4}"/>
              </a:ext>
            </a:extLst>
          </p:cNvPr>
          <p:cNvGrpSpPr/>
          <p:nvPr/>
        </p:nvGrpSpPr>
        <p:grpSpPr>
          <a:xfrm>
            <a:off x="1694671" y="3816742"/>
            <a:ext cx="1722773" cy="1955349"/>
            <a:chOff x="4962234" y="1499546"/>
            <a:chExt cx="1722773" cy="1955349"/>
          </a:xfrm>
        </p:grpSpPr>
        <p:sp>
          <p:nvSpPr>
            <p:cNvPr id="61" name="Rectangle : coins arrondis 48">
              <a:extLst>
                <a:ext uri="{FF2B5EF4-FFF2-40B4-BE49-F238E27FC236}">
                  <a16:creationId xmlns:a16="http://schemas.microsoft.com/office/drawing/2014/main" id="{72354328-49BB-794A-157B-7F62EF1E701A}"/>
                </a:ext>
              </a:extLst>
            </p:cNvPr>
            <p:cNvSpPr/>
            <p:nvPr/>
          </p:nvSpPr>
          <p:spPr>
            <a:xfrm>
              <a:off x="5002170" y="1499546"/>
              <a:ext cx="1682837" cy="1955349"/>
            </a:xfrm>
            <a:prstGeom prst="roundRect">
              <a:avLst/>
            </a:prstGeom>
            <a:solidFill>
              <a:srgbClr val="FF6166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 : coins arrondis 14">
              <a:extLst>
                <a:ext uri="{FF2B5EF4-FFF2-40B4-BE49-F238E27FC236}">
                  <a16:creationId xmlns:a16="http://schemas.microsoft.com/office/drawing/2014/main" id="{78E6C085-49E3-2943-E785-82457870ECDB}"/>
                </a:ext>
              </a:extLst>
            </p:cNvPr>
            <p:cNvSpPr/>
            <p:nvPr/>
          </p:nvSpPr>
          <p:spPr>
            <a:xfrm>
              <a:off x="5104094" y="2343610"/>
              <a:ext cx="596846" cy="863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 : coins arrondis 15">
              <a:extLst>
                <a:ext uri="{FF2B5EF4-FFF2-40B4-BE49-F238E27FC236}">
                  <a16:creationId xmlns:a16="http://schemas.microsoft.com/office/drawing/2014/main" id="{06CF4639-8A2D-5632-7445-F33654CD646F}"/>
                </a:ext>
              </a:extLst>
            </p:cNvPr>
            <p:cNvSpPr/>
            <p:nvPr/>
          </p:nvSpPr>
          <p:spPr>
            <a:xfrm>
              <a:off x="5895759" y="2362651"/>
              <a:ext cx="596846" cy="86357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 : coins arrondis 61">
              <a:extLst>
                <a:ext uri="{FF2B5EF4-FFF2-40B4-BE49-F238E27FC236}">
                  <a16:creationId xmlns:a16="http://schemas.microsoft.com/office/drawing/2014/main" id="{7177E682-6DDC-89BA-C0D4-22A4C0306A40}"/>
                </a:ext>
              </a:extLst>
            </p:cNvPr>
            <p:cNvSpPr/>
            <p:nvPr/>
          </p:nvSpPr>
          <p:spPr>
            <a:xfrm>
              <a:off x="5112635" y="1662089"/>
              <a:ext cx="1442143" cy="4333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6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DD36D22D-0128-0C6B-E0A8-B9DE041D8E48}"/>
                </a:ext>
              </a:extLst>
            </p:cNvPr>
            <p:cNvSpPr txBox="1"/>
            <p:nvPr/>
          </p:nvSpPr>
          <p:spPr>
            <a:xfrm>
              <a:off x="4962234" y="1698531"/>
              <a:ext cx="172273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ln w="0"/>
                  <a:latin typeface="Arial Rounded MT Bold" panose="020F0704030504030204" pitchFamily="34" charset="0"/>
                  <a:cs typeface="Arial" panose="020B0604020202020204" pitchFamily="34" charset="0"/>
                </a:rPr>
                <a:t>Cartes</a:t>
              </a:r>
            </a:p>
          </p:txBody>
        </p:sp>
        <p:pic>
          <p:nvPicPr>
            <p:cNvPr id="66" name="Image 65" descr="Une image contenant Graphique, silhouette, art, illustration&#10;&#10;Description générée automatiquement">
              <a:extLst>
                <a:ext uri="{FF2B5EF4-FFF2-40B4-BE49-F238E27FC236}">
                  <a16:creationId xmlns:a16="http://schemas.microsoft.com/office/drawing/2014/main" id="{C5A9539F-69EF-15B4-F517-5DBED3E46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449" y="2553523"/>
              <a:ext cx="540927" cy="422476"/>
            </a:xfrm>
            <a:prstGeom prst="rect">
              <a:avLst/>
            </a:prstGeom>
          </p:spPr>
        </p:pic>
        <p:pic>
          <p:nvPicPr>
            <p:cNvPr id="67" name="Image 66" descr="Une image contenant art&#10;&#10;Description générée automatiquement avec une confiance faible">
              <a:extLst>
                <a:ext uri="{FF2B5EF4-FFF2-40B4-BE49-F238E27FC236}">
                  <a16:creationId xmlns:a16="http://schemas.microsoft.com/office/drawing/2014/main" id="{29A27506-7F3F-731B-037E-4CA7E2BEF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957" y="2560922"/>
              <a:ext cx="540917" cy="394209"/>
            </a:xfrm>
            <a:prstGeom prst="rect">
              <a:avLst/>
            </a:prstGeom>
          </p:spPr>
        </p:pic>
      </p:grpSp>
      <p:grpSp>
        <p:nvGrpSpPr>
          <p:cNvPr id="68" name="Groupe 67">
            <a:extLst>
              <a:ext uri="{FF2B5EF4-FFF2-40B4-BE49-F238E27FC236}">
                <a16:creationId xmlns:a16="http://schemas.microsoft.com/office/drawing/2014/main" id="{1F1090E1-65A7-8298-2917-107C42DC8D5B}"/>
              </a:ext>
            </a:extLst>
          </p:cNvPr>
          <p:cNvGrpSpPr/>
          <p:nvPr/>
        </p:nvGrpSpPr>
        <p:grpSpPr>
          <a:xfrm>
            <a:off x="4581848" y="1552902"/>
            <a:ext cx="628397" cy="4110588"/>
            <a:chOff x="8115682" y="1686852"/>
            <a:chExt cx="628397" cy="411058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22B4190-43AF-D376-005F-C3AC46D132E3}"/>
                </a:ext>
              </a:extLst>
            </p:cNvPr>
            <p:cNvSpPr/>
            <p:nvPr/>
          </p:nvSpPr>
          <p:spPr>
            <a:xfrm>
              <a:off x="8115682" y="1686852"/>
              <a:ext cx="596846" cy="863578"/>
            </a:xfrm>
            <a:prstGeom prst="rect">
              <a:avLst/>
            </a:prstGeom>
            <a:solidFill>
              <a:srgbClr val="FF61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3F342E9-D1B9-F992-D707-75C8969612F3}"/>
                </a:ext>
              </a:extLst>
            </p:cNvPr>
            <p:cNvSpPr/>
            <p:nvPr/>
          </p:nvSpPr>
          <p:spPr>
            <a:xfrm>
              <a:off x="8140634" y="2769671"/>
              <a:ext cx="596846" cy="863578"/>
            </a:xfrm>
            <a:prstGeom prst="rect">
              <a:avLst/>
            </a:prstGeom>
            <a:solidFill>
              <a:srgbClr val="9DC5E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2D065DC-1108-8EDB-CB00-B6D341F3F1E0}"/>
                </a:ext>
              </a:extLst>
            </p:cNvPr>
            <p:cNvSpPr/>
            <p:nvPr/>
          </p:nvSpPr>
          <p:spPr>
            <a:xfrm>
              <a:off x="8146799" y="3832359"/>
              <a:ext cx="596846" cy="863578"/>
            </a:xfrm>
            <a:prstGeom prst="rect">
              <a:avLst/>
            </a:prstGeom>
            <a:solidFill>
              <a:srgbClr val="FF616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AC95C9C-C41A-E73E-9B99-B1811877CEA0}"/>
                </a:ext>
              </a:extLst>
            </p:cNvPr>
            <p:cNvSpPr/>
            <p:nvPr/>
          </p:nvSpPr>
          <p:spPr>
            <a:xfrm>
              <a:off x="8140634" y="4933862"/>
              <a:ext cx="596846" cy="863578"/>
            </a:xfrm>
            <a:prstGeom prst="rect">
              <a:avLst/>
            </a:prstGeom>
            <a:solidFill>
              <a:srgbClr val="9DC5E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3" name="Image 72" descr="Une image contenant croquis, noir, dessin, art&#10;&#10;Description générée automatiquement">
              <a:extLst>
                <a:ext uri="{FF2B5EF4-FFF2-40B4-BE49-F238E27FC236}">
                  <a16:creationId xmlns:a16="http://schemas.microsoft.com/office/drawing/2014/main" id="{DD725F9B-3667-AAD8-E235-A1EC1203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634" y="1858353"/>
              <a:ext cx="573534" cy="419020"/>
            </a:xfrm>
            <a:prstGeom prst="rect">
              <a:avLst/>
            </a:prstGeom>
          </p:spPr>
        </p:pic>
        <p:pic>
          <p:nvPicPr>
            <p:cNvPr id="74" name="Image 73" descr="Une image contenant noir, obscurité, capture d’écran&#10;&#10;Description générée automatiquement">
              <a:extLst>
                <a:ext uri="{FF2B5EF4-FFF2-40B4-BE49-F238E27FC236}">
                  <a16:creationId xmlns:a16="http://schemas.microsoft.com/office/drawing/2014/main" id="{67B0D06C-8112-3853-62AA-ECFCE49FB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FilmGrain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7984" y="5257141"/>
              <a:ext cx="542146" cy="206705"/>
            </a:xfrm>
            <a:prstGeom prst="rect">
              <a:avLst/>
            </a:prstGeom>
          </p:spPr>
        </p:pic>
        <p:pic>
          <p:nvPicPr>
            <p:cNvPr id="75" name="Image 74" descr="Une image contenant noir, obscurité&#10;&#10;Description générée automatiquement">
              <a:extLst>
                <a:ext uri="{FF2B5EF4-FFF2-40B4-BE49-F238E27FC236}">
                  <a16:creationId xmlns:a16="http://schemas.microsoft.com/office/drawing/2014/main" id="{B39D24DF-06EA-C23E-CCD7-1CDAF9A0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1554" y="3131341"/>
              <a:ext cx="579485" cy="265821"/>
            </a:xfrm>
            <a:prstGeom prst="rect">
              <a:avLst/>
            </a:prstGeom>
          </p:spPr>
        </p:pic>
        <p:pic>
          <p:nvPicPr>
            <p:cNvPr id="76" name="Image 75" descr="Une image contenant croquis, dessin, art&#10;&#10;Description générée automatiquement">
              <a:extLst>
                <a:ext uri="{FF2B5EF4-FFF2-40B4-BE49-F238E27FC236}">
                  <a16:creationId xmlns:a16="http://schemas.microsoft.com/office/drawing/2014/main" id="{290C7789-335C-F2FC-8564-86E5B5980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042" y="4037120"/>
              <a:ext cx="599037" cy="436565"/>
            </a:xfrm>
            <a:prstGeom prst="rect">
              <a:avLst/>
            </a:prstGeom>
          </p:spPr>
        </p:pic>
      </p:grpSp>
      <p:sp>
        <p:nvSpPr>
          <p:cNvPr id="80" name="ZoneTexte 79">
            <a:extLst>
              <a:ext uri="{FF2B5EF4-FFF2-40B4-BE49-F238E27FC236}">
                <a16:creationId xmlns:a16="http://schemas.microsoft.com/office/drawing/2014/main" id="{7F81F5A4-E548-7DB8-5F80-8C0CB663D4B9}"/>
              </a:ext>
            </a:extLst>
          </p:cNvPr>
          <p:cNvSpPr txBox="1"/>
          <p:nvPr/>
        </p:nvSpPr>
        <p:spPr>
          <a:xfrm>
            <a:off x="1446792" y="5796602"/>
            <a:ext cx="2161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ln w="0"/>
                <a:latin typeface="Arial Rounded MT Bold" panose="020F0704030504030204" pitchFamily="34" charset="0"/>
                <a:cs typeface="Arial" panose="020B0604020202020204" pitchFamily="34" charset="0"/>
              </a:rPr>
              <a:t>~ 60 cartes</a:t>
            </a:r>
            <a:endParaRPr lang="fr-FR" sz="1600" dirty="0">
              <a:ln w="0"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3EEA86C-12B9-D4BC-F96E-B7DB0E5C0F96}"/>
              </a:ext>
            </a:extLst>
          </p:cNvPr>
          <p:cNvGrpSpPr/>
          <p:nvPr/>
        </p:nvGrpSpPr>
        <p:grpSpPr>
          <a:xfrm>
            <a:off x="7786329" y="1099355"/>
            <a:ext cx="1961889" cy="717111"/>
            <a:chOff x="9609385" y="2444552"/>
            <a:chExt cx="2007617" cy="571907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5866986-4EBE-62E9-E8DF-73374AD7FAD7}"/>
                </a:ext>
              </a:extLst>
            </p:cNvPr>
            <p:cNvSpPr/>
            <p:nvPr/>
          </p:nvSpPr>
          <p:spPr>
            <a:xfrm rot="5400000" flipH="1">
              <a:off x="10340852" y="1740309"/>
              <a:ext cx="571907" cy="1980393"/>
            </a:xfrm>
            <a:prstGeom prst="rect">
              <a:avLst/>
            </a:prstGeom>
            <a:solidFill>
              <a:srgbClr val="FF0000">
                <a:alpha val="62000"/>
              </a:srgb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2ADD6077-E699-A2FD-92E3-78B5DA5F0126}"/>
                </a:ext>
              </a:extLst>
            </p:cNvPr>
            <p:cNvSpPr txBox="1"/>
            <p:nvPr/>
          </p:nvSpPr>
          <p:spPr>
            <a:xfrm>
              <a:off x="9609385" y="2504802"/>
              <a:ext cx="2000298" cy="466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Score diagnostics </a:t>
              </a:r>
            </a:p>
            <a:p>
              <a:pPr algn="ctr"/>
              <a:r>
                <a:rPr lang="fr-FR" sz="1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vus en RE</a:t>
              </a:r>
              <a:endParaRPr lang="fr-FR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e 83">
            <a:extLst>
              <a:ext uri="{FF2B5EF4-FFF2-40B4-BE49-F238E27FC236}">
                <a16:creationId xmlns:a16="http://schemas.microsoft.com/office/drawing/2014/main" id="{C45A7764-534F-30AF-4CA8-41BA48B66AD5}"/>
              </a:ext>
            </a:extLst>
          </p:cNvPr>
          <p:cNvGrpSpPr/>
          <p:nvPr/>
        </p:nvGrpSpPr>
        <p:grpSpPr>
          <a:xfrm>
            <a:off x="9844229" y="1110436"/>
            <a:ext cx="2539595" cy="706029"/>
            <a:chOff x="9328595" y="1936142"/>
            <a:chExt cx="2422561" cy="927401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5EB968C-0D18-D624-443F-8B900F838AE2}"/>
                </a:ext>
              </a:extLst>
            </p:cNvPr>
            <p:cNvSpPr/>
            <p:nvPr/>
          </p:nvSpPr>
          <p:spPr>
            <a:xfrm rot="5400000" flipH="1">
              <a:off x="10059322" y="1409647"/>
              <a:ext cx="927401" cy="1980392"/>
            </a:xfrm>
            <a:prstGeom prst="rect">
              <a:avLst/>
            </a:prstGeom>
            <a:solidFill>
              <a:schemeClr val="accent1">
                <a:alpha val="63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ZoneTexte 85">
              <a:extLst>
                <a:ext uri="{FF2B5EF4-FFF2-40B4-BE49-F238E27FC236}">
                  <a16:creationId xmlns:a16="http://schemas.microsoft.com/office/drawing/2014/main" id="{C213B4DA-7EFA-D1EB-4974-85517EFC4196}"/>
                </a:ext>
              </a:extLst>
            </p:cNvPr>
            <p:cNvSpPr txBox="1"/>
            <p:nvPr/>
          </p:nvSpPr>
          <p:spPr>
            <a:xfrm>
              <a:off x="9328595" y="1967345"/>
              <a:ext cx="2422561" cy="423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Score diagnostics </a:t>
              </a:r>
            </a:p>
            <a:p>
              <a:pPr algn="ctr"/>
              <a:r>
                <a:rPr lang="fr-FR" sz="16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non vus en RE</a:t>
              </a:r>
              <a:endParaRPr lang="fr-FR" b="1" dirty="0">
                <a:ln w="0"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ZoneTexte 86">
            <a:extLst>
              <a:ext uri="{FF2B5EF4-FFF2-40B4-BE49-F238E27FC236}">
                <a16:creationId xmlns:a16="http://schemas.microsoft.com/office/drawing/2014/main" id="{82F91997-A899-A4B3-72A6-87CF45703594}"/>
              </a:ext>
            </a:extLst>
          </p:cNvPr>
          <p:cNvSpPr txBox="1"/>
          <p:nvPr/>
        </p:nvSpPr>
        <p:spPr>
          <a:xfrm>
            <a:off x="5282847" y="1164076"/>
            <a:ext cx="2309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Critère de jugement principal</a:t>
            </a:r>
            <a:endParaRPr lang="fr-FR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231E300B-33B8-EFED-FE1B-5D7A029EC833}"/>
              </a:ext>
            </a:extLst>
          </p:cNvPr>
          <p:cNvGrpSpPr/>
          <p:nvPr/>
        </p:nvGrpSpPr>
        <p:grpSpPr>
          <a:xfrm>
            <a:off x="7541763" y="1425676"/>
            <a:ext cx="232222" cy="75547"/>
            <a:chOff x="9506105" y="4648104"/>
            <a:chExt cx="232222" cy="75547"/>
          </a:xfrm>
        </p:grpSpPr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5E5EC255-B97A-B7BF-0027-B46117F0C917}"/>
                </a:ext>
              </a:extLst>
            </p:cNvPr>
            <p:cNvCxnSpPr>
              <a:cxnSpLocks/>
            </p:cNvCxnSpPr>
            <p:nvPr/>
          </p:nvCxnSpPr>
          <p:spPr>
            <a:xfrm>
              <a:off x="9506105" y="4723651"/>
              <a:ext cx="23189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>
              <a:extLst>
                <a:ext uri="{FF2B5EF4-FFF2-40B4-BE49-F238E27FC236}">
                  <a16:creationId xmlns:a16="http://schemas.microsoft.com/office/drawing/2014/main" id="{F3553515-B9DF-52A2-95DC-84792A64CDAA}"/>
                </a:ext>
              </a:extLst>
            </p:cNvPr>
            <p:cNvCxnSpPr>
              <a:cxnSpLocks/>
            </p:cNvCxnSpPr>
            <p:nvPr/>
          </p:nvCxnSpPr>
          <p:spPr>
            <a:xfrm>
              <a:off x="9506437" y="4648104"/>
              <a:ext cx="231890" cy="0"/>
            </a:xfrm>
            <a:prstGeom prst="line">
              <a:avLst/>
            </a:prstGeom>
            <a:ln w="476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0CF81A55-6559-1F18-E0C3-C67E215929EB}"/>
              </a:ext>
            </a:extLst>
          </p:cNvPr>
          <p:cNvCxnSpPr>
            <a:cxnSpLocks/>
          </p:cNvCxnSpPr>
          <p:nvPr/>
        </p:nvCxnSpPr>
        <p:spPr>
          <a:xfrm>
            <a:off x="9744592" y="1463450"/>
            <a:ext cx="231890" cy="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ZoneTexte 92">
            <a:extLst>
              <a:ext uri="{FF2B5EF4-FFF2-40B4-BE49-F238E27FC236}">
                <a16:creationId xmlns:a16="http://schemas.microsoft.com/office/drawing/2014/main" id="{C3CE30ED-03A0-851D-04CE-AE2131C7679A}"/>
              </a:ext>
            </a:extLst>
          </p:cNvPr>
          <p:cNvSpPr txBox="1"/>
          <p:nvPr/>
        </p:nvSpPr>
        <p:spPr>
          <a:xfrm>
            <a:off x="171221" y="3669117"/>
            <a:ext cx="13949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300 participants</a:t>
            </a:r>
            <a:endParaRPr lang="fr-FR" sz="1600" b="1" dirty="0"/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0721DF21-33CA-D7F7-DE2C-31CC38C07895}"/>
              </a:ext>
            </a:extLst>
          </p:cNvPr>
          <p:cNvGrpSpPr/>
          <p:nvPr/>
        </p:nvGrpSpPr>
        <p:grpSpPr>
          <a:xfrm>
            <a:off x="10338473" y="3853797"/>
            <a:ext cx="1351910" cy="1351910"/>
            <a:chOff x="10317950" y="3416443"/>
            <a:chExt cx="1351910" cy="1351910"/>
          </a:xfrm>
        </p:grpSpPr>
        <p:pic>
          <p:nvPicPr>
            <p:cNvPr id="115" name="Image 114" descr="Une image contenant Graphique, noir, conception&#10;&#10;Description générée automatiquement">
              <a:extLst>
                <a:ext uri="{FF2B5EF4-FFF2-40B4-BE49-F238E27FC236}">
                  <a16:creationId xmlns:a16="http://schemas.microsoft.com/office/drawing/2014/main" id="{2E1A8584-1A38-EE4C-D392-EA029D190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17950" y="3416443"/>
              <a:ext cx="1351910" cy="1351910"/>
            </a:xfrm>
            <a:prstGeom prst="rect">
              <a:avLst/>
            </a:prstGeom>
          </p:spPr>
        </p:pic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2338C657-1F22-05A6-DEB5-4C1185590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507607" y="3650390"/>
              <a:ext cx="878864" cy="949061"/>
            </a:xfrm>
            <a:prstGeom prst="rect">
              <a:avLst/>
            </a:prstGeom>
          </p:spPr>
        </p:pic>
      </p:grpSp>
      <p:sp>
        <p:nvSpPr>
          <p:cNvPr id="117" name="ZoneTexte 116">
            <a:extLst>
              <a:ext uri="{FF2B5EF4-FFF2-40B4-BE49-F238E27FC236}">
                <a16:creationId xmlns:a16="http://schemas.microsoft.com/office/drawing/2014/main" id="{53C07181-A5DF-357D-98FA-FC5D6E9F6E0B}"/>
              </a:ext>
            </a:extLst>
          </p:cNvPr>
          <p:cNvSpPr txBox="1"/>
          <p:nvPr/>
        </p:nvSpPr>
        <p:spPr>
          <a:xfrm>
            <a:off x="9881233" y="5170678"/>
            <a:ext cx="222534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91% </a:t>
            </a:r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envisagent de réutiliser la RE pour leur apprentissage personnel ultérieur</a:t>
            </a:r>
            <a:endParaRPr lang="fr-FR" sz="1400" dirty="0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80BCA87-D556-C313-AEB5-67A172D59D7B}"/>
              </a:ext>
            </a:extLst>
          </p:cNvPr>
          <p:cNvGrpSpPr/>
          <p:nvPr/>
        </p:nvGrpSpPr>
        <p:grpSpPr>
          <a:xfrm>
            <a:off x="2251024" y="2457950"/>
            <a:ext cx="696197" cy="1361467"/>
            <a:chOff x="2251024" y="2457950"/>
            <a:chExt cx="696197" cy="1361467"/>
          </a:xfrm>
        </p:grpSpPr>
        <p:pic>
          <p:nvPicPr>
            <p:cNvPr id="104" name="Image 103" descr="Une image contenant Graphique, symbole, clipart, créativité&#10;&#10;Description générée automatiquement">
              <a:extLst>
                <a:ext uri="{FF2B5EF4-FFF2-40B4-BE49-F238E27FC236}">
                  <a16:creationId xmlns:a16="http://schemas.microsoft.com/office/drawing/2014/main" id="{FB189409-DC18-D858-4172-34B68589C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308547" y="3018120"/>
              <a:ext cx="498423" cy="498423"/>
            </a:xfrm>
            <a:prstGeom prst="rect">
              <a:avLst/>
            </a:prstGeom>
          </p:spPr>
        </p:pic>
        <p:sp>
          <p:nvSpPr>
            <p:cNvPr id="105" name="ZoneTexte 104">
              <a:extLst>
                <a:ext uri="{FF2B5EF4-FFF2-40B4-BE49-F238E27FC236}">
                  <a16:creationId xmlns:a16="http://schemas.microsoft.com/office/drawing/2014/main" id="{9A65ACA0-B4E5-859C-AB01-D1AA40C80D61}"/>
                </a:ext>
              </a:extLst>
            </p:cNvPr>
            <p:cNvSpPr txBox="1"/>
            <p:nvPr/>
          </p:nvSpPr>
          <p:spPr>
            <a:xfrm>
              <a:off x="2251024" y="3480863"/>
              <a:ext cx="6961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600" dirty="0" err="1">
                  <a:latin typeface="Arial" panose="020B0604020202020204" pitchFamily="34" charset="0"/>
                  <a:ea typeface="Times New Roman" panose="02020603050405020304" pitchFamily="18" charset="0"/>
                </a:rPr>
                <a:t>Anki</a:t>
              </a:r>
              <a:endParaRPr lang="fr-FR" sz="1600" dirty="0"/>
            </a:p>
          </p:txBody>
        </p:sp>
        <p:sp>
          <p:nvSpPr>
            <p:cNvPr id="106" name="ZoneTexte 105">
              <a:extLst>
                <a:ext uri="{FF2B5EF4-FFF2-40B4-BE49-F238E27FC236}">
                  <a16:creationId xmlns:a16="http://schemas.microsoft.com/office/drawing/2014/main" id="{F09FA8DD-635B-65CD-E136-4153DC57956E}"/>
                </a:ext>
              </a:extLst>
            </p:cNvPr>
            <p:cNvSpPr txBox="1"/>
            <p:nvPr/>
          </p:nvSpPr>
          <p:spPr>
            <a:xfrm>
              <a:off x="2323726" y="2457950"/>
              <a:ext cx="254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latin typeface="Arial" panose="020B0604020202020204" pitchFamily="34" charset="0"/>
                  <a:ea typeface="Times New Roman" panose="02020603050405020304" pitchFamily="18" charset="0"/>
                </a:rPr>
                <a:t>+</a:t>
              </a:r>
              <a:endParaRPr lang="fr-FR" dirty="0"/>
            </a:p>
          </p:txBody>
        </p: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70ADE065-05F7-53D6-A5B8-6E68369C1A65}"/>
              </a:ext>
            </a:extLst>
          </p:cNvPr>
          <p:cNvSpPr/>
          <p:nvPr/>
        </p:nvSpPr>
        <p:spPr>
          <a:xfrm>
            <a:off x="6147700" y="5784585"/>
            <a:ext cx="3023267" cy="45401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Différence moyenne </a:t>
            </a:r>
            <a:r>
              <a:rPr lang="fr-FR" sz="16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 points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t-test de </a:t>
            </a:r>
            <a:r>
              <a:rPr lang="fr-FR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</a:t>
            </a: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p&lt;0,0001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2E9BB2B-D303-CEDD-EEEB-4485250DF9B8}"/>
              </a:ext>
            </a:extLst>
          </p:cNvPr>
          <p:cNvSpPr/>
          <p:nvPr/>
        </p:nvSpPr>
        <p:spPr>
          <a:xfrm>
            <a:off x="7210102" y="3829827"/>
            <a:ext cx="82586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005CAB"/>
            </a:solidFill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005C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5,4/10</a:t>
            </a:r>
            <a:endParaRPr lang="fr-FR" dirty="0">
              <a:solidFill>
                <a:srgbClr val="005CAB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50D7A6A-3853-92C7-58E7-FE70249FE91E}"/>
              </a:ext>
            </a:extLst>
          </p:cNvPr>
          <p:cNvSpPr/>
          <p:nvPr/>
        </p:nvSpPr>
        <p:spPr>
          <a:xfrm>
            <a:off x="7859113" y="1984691"/>
            <a:ext cx="82586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C5559"/>
            </a:solidFill>
          </a:ln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7,3/10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47A649E6-FB6D-33D8-5987-CB62D4910636}"/>
              </a:ext>
            </a:extLst>
          </p:cNvPr>
          <p:cNvSpPr txBox="1"/>
          <p:nvPr/>
        </p:nvSpPr>
        <p:spPr>
          <a:xfrm>
            <a:off x="8023435" y="3827139"/>
            <a:ext cx="7890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↗35%</a:t>
            </a:r>
            <a:endParaRPr lang="fr-FR" sz="2000" b="1" dirty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9" name="Connecteur droit avec flèche 98">
            <a:extLst>
              <a:ext uri="{FF2B5EF4-FFF2-40B4-BE49-F238E27FC236}">
                <a16:creationId xmlns:a16="http://schemas.microsoft.com/office/drawing/2014/main" id="{1CF9F3E5-AB52-2C71-81C2-375720BDD182}"/>
              </a:ext>
            </a:extLst>
          </p:cNvPr>
          <p:cNvCxnSpPr/>
          <p:nvPr/>
        </p:nvCxnSpPr>
        <p:spPr>
          <a:xfrm>
            <a:off x="8073037" y="3833737"/>
            <a:ext cx="648000" cy="0"/>
          </a:xfrm>
          <a:prstGeom prst="straightConnector1">
            <a:avLst/>
          </a:prstGeom>
          <a:ln w="38100" cap="rnd">
            <a:solidFill>
              <a:schemeClr val="tx1"/>
            </a:solidFill>
            <a:round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887EDD5-C7DA-A0F0-94F2-9CC33CCFDB88}"/>
              </a:ext>
            </a:extLst>
          </p:cNvPr>
          <p:cNvSpPr/>
          <p:nvPr/>
        </p:nvSpPr>
        <p:spPr>
          <a:xfrm>
            <a:off x="9674714" y="5851082"/>
            <a:ext cx="2421044" cy="967810"/>
          </a:xfrm>
          <a:prstGeom prst="rect">
            <a:avLst/>
          </a:prstGeom>
          <a:noFill/>
          <a:ln w="31750">
            <a:noFill/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cours de révision </a:t>
            </a:r>
            <a:r>
              <a:rPr lang="fr-F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Anat. </a:t>
            </a:r>
            <a:r>
              <a:rPr lang="fr-FR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fr-FR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Educ.</a:t>
            </a:r>
          </a:p>
        </p:txBody>
      </p:sp>
      <p:sp>
        <p:nvSpPr>
          <p:cNvPr id="8" name="Espace réservé du texte 1">
            <a:extLst>
              <a:ext uri="{FF2B5EF4-FFF2-40B4-BE49-F238E27FC236}">
                <a16:creationId xmlns:a16="http://schemas.microsoft.com/office/drawing/2014/main" id="{EDF1A743-004D-8DB8-97C7-914B17247F0A}"/>
              </a:ext>
            </a:extLst>
          </p:cNvPr>
          <p:cNvSpPr txBox="1">
            <a:spLocks/>
          </p:cNvSpPr>
          <p:nvPr/>
        </p:nvSpPr>
        <p:spPr>
          <a:xfrm>
            <a:off x="73891" y="114959"/>
            <a:ext cx="12053454" cy="600109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33" b="0" kern="1200" cap="none" spc="0" baseline="0">
                <a:ln>
                  <a:noFill/>
                </a:ln>
                <a:solidFill>
                  <a:srgbClr val="921831"/>
                </a:solidFill>
                <a:effectLst/>
                <a:latin typeface="Lucida Sans" charset="0"/>
                <a:ea typeface="Lucida Sans" charset="0"/>
                <a:cs typeface="Lucida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Résumé et principaux résultats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AB373D-EC65-D1AD-73E9-43B93CC8CEF3}"/>
              </a:ext>
            </a:extLst>
          </p:cNvPr>
          <p:cNvSpPr txBox="1"/>
          <p:nvPr/>
        </p:nvSpPr>
        <p:spPr>
          <a:xfrm>
            <a:off x="9648000" y="2234144"/>
            <a:ext cx="2486392" cy="1475469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Diminution de 22% du temps de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11,1 min 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rgbClr val="5993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13,6 min</a:t>
            </a:r>
          </a:p>
          <a:p>
            <a:pPr algn="ctr">
              <a:lnSpc>
                <a:spcPct val="120000"/>
              </a:lnSpc>
            </a:pPr>
            <a:r>
              <a:rPr lang="fr-FR" sz="1200" b="1" dirty="0">
                <a:latin typeface="Arial" panose="020B0604020202020204" pitchFamily="34" charset="0"/>
                <a:cs typeface="Arial" panose="020B0604020202020204" pitchFamily="34" charset="0"/>
              </a:rPr>
              <a:t>t-test Welch apparié, p=0,006</a:t>
            </a:r>
          </a:p>
        </p:txBody>
      </p:sp>
      <p:pic>
        <p:nvPicPr>
          <p:cNvPr id="43" name="Image 42" descr="Une image contenant capture d’écran, diagramme, pixel&#10;&#10;Le contenu généré par l’IA peut être incorrect.">
            <a:extLst>
              <a:ext uri="{FF2B5EF4-FFF2-40B4-BE49-F238E27FC236}">
                <a16:creationId xmlns:a16="http://schemas.microsoft.com/office/drawing/2014/main" id="{9586C90A-64FD-E28A-498B-930CDB7868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14" y="1832289"/>
            <a:ext cx="4311950" cy="39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96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96" grpId="0"/>
      <p:bldP spid="92" grpId="0" animBg="1"/>
      <p:bldP spid="97" grpId="0" animBg="1"/>
      <p:bldP spid="94" grpId="0"/>
      <p:bldP spid="101" grpId="0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5CEB36A-3AC1-FB41-6A3D-816842F4DC7C}"/>
              </a:ext>
            </a:extLst>
          </p:cNvPr>
          <p:cNvSpPr txBox="1"/>
          <p:nvPr/>
        </p:nvSpPr>
        <p:spPr>
          <a:xfrm>
            <a:off x="646113" y="1031732"/>
            <a:ext cx="10972800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260475" algn="l"/>
              </a:tabLst>
            </a:pP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</a:rPr>
              <a:t>La répétition espacée améliore les </a:t>
            </a:r>
            <a:r>
              <a:rPr lang="fr-FR" sz="3200" b="1" dirty="0">
                <a:latin typeface="Arial" panose="020B0604020202020204" pitchFamily="34" charset="0"/>
                <a:ea typeface="Times New Roman" panose="02020603050405020304" pitchFamily="18" charset="0"/>
              </a:rPr>
              <a:t>compétences diagnostiques </a:t>
            </a:r>
            <a:r>
              <a:rPr lang="fr-FR" sz="3200" b="1">
                <a:latin typeface="Arial" panose="020B0604020202020204" pitchFamily="34" charset="0"/>
                <a:ea typeface="Times New Roman" panose="02020603050405020304" pitchFamily="18" charset="0"/>
              </a:rPr>
              <a:t>de 35% 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</a:rPr>
              <a:t>et la </a:t>
            </a:r>
            <a:r>
              <a:rPr lang="fr-FR" sz="3200" b="1" dirty="0">
                <a:latin typeface="Arial" panose="020B0604020202020204" pitchFamily="34" charset="0"/>
                <a:ea typeface="Times New Roman" panose="02020603050405020304" pitchFamily="18" charset="0"/>
              </a:rPr>
              <a:t>rapidité de 22%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</a:rPr>
              <a:t> des pathologistes </a:t>
            </a:r>
          </a:p>
          <a:p>
            <a:pPr marL="514350" indent="-5143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260475" algn="l"/>
              </a:tabLst>
            </a:pP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</a:rPr>
              <a:t>Le bénéfice est associé à la </a:t>
            </a:r>
            <a:r>
              <a:rPr lang="fr-FR" sz="3200" b="1" dirty="0">
                <a:latin typeface="Arial" panose="020B0604020202020204" pitchFamily="34" charset="0"/>
                <a:ea typeface="Times New Roman" panose="02020603050405020304" pitchFamily="18" charset="0"/>
              </a:rPr>
              <a:t>fréquence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</a:rPr>
              <a:t> et à la </a:t>
            </a:r>
            <a:r>
              <a:rPr lang="fr-FR" sz="3200" b="1" dirty="0">
                <a:latin typeface="Arial" panose="020B0604020202020204" pitchFamily="34" charset="0"/>
                <a:ea typeface="Times New Roman" panose="02020603050405020304" pitchFamily="18" charset="0"/>
              </a:rPr>
              <a:t>durée d’utilisation</a:t>
            </a:r>
          </a:p>
          <a:p>
            <a:pPr marL="514350" indent="-514350">
              <a:spcBef>
                <a:spcPts val="400"/>
              </a:spcBef>
              <a:buFont typeface="Wingdings" panose="05000000000000000000" pitchFamily="2" charset="2"/>
              <a:buChar char="§"/>
              <a:tabLst>
                <a:tab pos="1260475" algn="l"/>
              </a:tabLst>
            </a:pP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</a:rPr>
              <a:t>Les utilisateurs étaient </a:t>
            </a:r>
            <a:r>
              <a:rPr lang="fr-FR" sz="3200" b="1" dirty="0">
                <a:latin typeface="Arial" panose="020B0604020202020204" pitchFamily="34" charset="0"/>
                <a:ea typeface="Times New Roman" panose="02020603050405020304" pitchFamily="18" charset="0"/>
              </a:rPr>
              <a:t>très satisfaits </a:t>
            </a:r>
            <a:r>
              <a:rPr lang="fr-FR" sz="3200" dirty="0">
                <a:latin typeface="Arial" panose="020B0604020202020204" pitchFamily="34" charset="0"/>
                <a:ea typeface="Times New Roman" panose="02020603050405020304" pitchFamily="18" charset="0"/>
              </a:rPr>
              <a:t>de cette méthode</a:t>
            </a:r>
          </a:p>
        </p:txBody>
      </p:sp>
      <p:sp>
        <p:nvSpPr>
          <p:cNvPr id="5" name="Espace réservé du texte 1">
            <a:extLst>
              <a:ext uri="{FF2B5EF4-FFF2-40B4-BE49-F238E27FC236}">
                <a16:creationId xmlns:a16="http://schemas.microsoft.com/office/drawing/2014/main" id="{73B73D81-3572-1811-2283-DB4FC9993987}"/>
              </a:ext>
            </a:extLst>
          </p:cNvPr>
          <p:cNvSpPr txBox="1">
            <a:spLocks/>
          </p:cNvSpPr>
          <p:nvPr/>
        </p:nvSpPr>
        <p:spPr>
          <a:xfrm>
            <a:off x="73891" y="114959"/>
            <a:ext cx="12053454" cy="600109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33" b="0" kern="1200" cap="none" spc="0" baseline="0">
                <a:ln>
                  <a:noFill/>
                </a:ln>
                <a:solidFill>
                  <a:srgbClr val="921831"/>
                </a:solidFill>
                <a:effectLst/>
                <a:latin typeface="Lucida Sans" charset="0"/>
                <a:ea typeface="Lucida Sans" charset="0"/>
                <a:cs typeface="Lucida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conclure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6045866-2865-23A6-BABF-6A6ECB4F9CF4}"/>
              </a:ext>
            </a:extLst>
          </p:cNvPr>
          <p:cNvSpPr txBox="1"/>
          <p:nvPr/>
        </p:nvSpPr>
        <p:spPr>
          <a:xfrm>
            <a:off x="7203319" y="6219821"/>
            <a:ext cx="4924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pour votre attention !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8FCF313-85A7-E361-CF11-19334A0F2773}"/>
              </a:ext>
            </a:extLst>
          </p:cNvPr>
          <p:cNvSpPr txBox="1"/>
          <p:nvPr/>
        </p:nvSpPr>
        <p:spPr>
          <a:xfrm>
            <a:off x="0" y="4357828"/>
            <a:ext cx="12192000" cy="18569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buClr>
                <a:srgbClr val="4582EB"/>
              </a:buClr>
              <a:tabLst>
                <a:tab pos="1260475" algn="l"/>
              </a:tabLst>
            </a:pPr>
            <a:r>
              <a:rPr lang="fr-FR" sz="2400" b="1" dirty="0">
                <a:solidFill>
                  <a:srgbClr val="4582E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Perspectives</a:t>
            </a:r>
            <a:endParaRPr lang="fr-FR" sz="2800" b="1" dirty="0">
              <a:solidFill>
                <a:srgbClr val="4582EB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400"/>
              </a:spcBef>
              <a:buClr>
                <a:srgbClr val="4582EB"/>
              </a:buClr>
              <a:buFont typeface="Wingdings" panose="05000000000000000000" pitchFamily="2" charset="2"/>
              <a:buChar char="§"/>
              <a:tabLst>
                <a:tab pos="1260475" algn="l"/>
              </a:tabLst>
            </a:pPr>
            <a:r>
              <a:rPr lang="fr-FR" sz="2800" dirty="0">
                <a:latin typeface="Arial" panose="020B0604020202020204" pitchFamily="34" charset="0"/>
                <a:ea typeface="Times New Roman" panose="02020603050405020304" pitchFamily="18" charset="0"/>
              </a:rPr>
              <a:t>Implémenter cet outil dans l’arsenal pédagogique actuel </a:t>
            </a:r>
          </a:p>
          <a:p>
            <a:pPr marL="457200" indent="-457200">
              <a:spcBef>
                <a:spcPts val="400"/>
              </a:spcBef>
              <a:buClr>
                <a:srgbClr val="4582EB"/>
              </a:buClr>
              <a:buFont typeface="Wingdings" panose="05000000000000000000" pitchFamily="2" charset="2"/>
              <a:buChar char="§"/>
              <a:tabLst>
                <a:tab pos="1260475" algn="l"/>
              </a:tabLst>
            </a:pPr>
            <a:r>
              <a:rPr lang="fr-FR" sz="2800" dirty="0">
                <a:latin typeface="Arial" panose="020B0604020202020204" pitchFamily="34" charset="0"/>
                <a:ea typeface="Times New Roman" panose="02020603050405020304" pitchFamily="18" charset="0"/>
              </a:rPr>
              <a:t>Travail collaboratif pour mettre à disposition des cartes de répétition espacée (internat et après)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0F5012A-B574-88E1-3CF2-2E861026D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207" y="76166"/>
            <a:ext cx="1168265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6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F47F12C-2CA7-B626-0860-3E098B6C2DDB}"/>
              </a:ext>
            </a:extLst>
          </p:cNvPr>
          <p:cNvSpPr/>
          <p:nvPr/>
        </p:nvSpPr>
        <p:spPr>
          <a:xfrm>
            <a:off x="995439" y="1666998"/>
            <a:ext cx="5824461" cy="4667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tabLst>
                <a:tab pos="1260475" algn="l"/>
              </a:tabLst>
            </a:pPr>
            <a:r>
              <a:rPr lang="fr-F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Relecture :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  <a:tabLst>
                <a:tab pos="1260475" algn="l"/>
              </a:tabLst>
            </a:pPr>
            <a:r>
              <a:rPr lang="fr-FR" sz="2400" dirty="0">
                <a:latin typeface="Arial" panose="020B0604020202020204" pitchFamily="34" charset="0"/>
                <a:ea typeface="Times New Roman" panose="02020603050405020304" pitchFamily="18" charset="0"/>
              </a:rPr>
              <a:t>Dr Thibault </a:t>
            </a:r>
            <a:r>
              <a:rPr lang="fr-FR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Kervarrec</a:t>
            </a:r>
            <a:endParaRPr lang="fr-FR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  <a:tabLst>
                <a:tab pos="1260475" algn="l"/>
              </a:tabLst>
            </a:pPr>
            <a:endParaRPr lang="fr-FR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</a:tabLst>
              <a:defRPr/>
            </a:pPr>
            <a:r>
              <a:rPr lang="fr-FR" sz="24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Testeurs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60475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Louis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Vaquier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60475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Yu Tian </a:t>
            </a:r>
          </a:p>
          <a:p>
            <a:pPr algn="just">
              <a:spcBef>
                <a:spcPts val="400"/>
              </a:spcBef>
              <a:tabLst>
                <a:tab pos="1260475" algn="l"/>
              </a:tabLst>
            </a:pPr>
            <a:endParaRPr lang="fr-FR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  <a:tabLst>
                <a:tab pos="1260475" algn="l"/>
              </a:tabLst>
            </a:pPr>
            <a:r>
              <a:rPr lang="fr-FR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Soutien au projet et communication :</a:t>
            </a:r>
          </a:p>
          <a:p>
            <a:pPr marL="285750" indent="-285750" algn="just">
              <a:spcBef>
                <a:spcPts val="400"/>
              </a:spcBef>
              <a:buFontTx/>
              <a:buChar char="-"/>
              <a:tabLst>
                <a:tab pos="1260475" algn="l"/>
              </a:tabLst>
            </a:pPr>
            <a:r>
              <a:rPr lang="fr-FR" sz="2400" dirty="0">
                <a:latin typeface="Arial" panose="020B0604020202020204" pitchFamily="34" charset="0"/>
                <a:ea typeface="Times New Roman" panose="02020603050405020304" pitchFamily="18" charset="0"/>
              </a:rPr>
              <a:t>Pr Arnaud </a:t>
            </a:r>
            <a:r>
              <a:rPr lang="fr-FR" sz="2400" dirty="0" err="1">
                <a:latin typeface="Arial" panose="020B0604020202020204" pitchFamily="34" charset="0"/>
                <a:ea typeface="Times New Roman" panose="02020603050405020304" pitchFamily="18" charset="0"/>
              </a:rPr>
              <a:t>Uguen</a:t>
            </a:r>
            <a:endParaRPr lang="fr-FR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spcBef>
                <a:spcPts val="400"/>
              </a:spcBef>
              <a:buFontTx/>
              <a:buChar char="-"/>
              <a:tabLst>
                <a:tab pos="1260475" algn="l"/>
              </a:tabLst>
            </a:pPr>
            <a:r>
              <a:rPr lang="fr-FR" sz="2400" dirty="0">
                <a:latin typeface="Arial" panose="020B0604020202020204" pitchFamily="34" charset="0"/>
                <a:ea typeface="Times New Roman" panose="02020603050405020304" pitchFamily="18" charset="0"/>
              </a:rPr>
              <a:t>Pr Sophie Prévot</a:t>
            </a:r>
          </a:p>
          <a:p>
            <a:pPr algn="just">
              <a:spcBef>
                <a:spcPts val="400"/>
              </a:spcBef>
              <a:tabLst>
                <a:tab pos="1260475" algn="l"/>
              </a:tabLst>
            </a:pPr>
            <a:endParaRPr lang="fr-FR" sz="24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4171E8-8EEC-E71F-8292-FA2E5CAABC25}"/>
              </a:ext>
            </a:extLst>
          </p:cNvPr>
          <p:cNvSpPr txBox="1"/>
          <p:nvPr/>
        </p:nvSpPr>
        <p:spPr>
          <a:xfrm>
            <a:off x="6513513" y="1705451"/>
            <a:ext cx="6044924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60475" algn="l"/>
              </a:tabLst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Service Pathologie Cochin: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60475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Pr Benoît Terris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260475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Patricia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Ansquer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tabLst>
                <a:tab pos="1260475" algn="l"/>
              </a:tabLst>
              <a:defRPr/>
            </a:pPr>
            <a:endParaRPr lang="fr-FR" sz="2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  <a:tabLst>
                <a:tab pos="1260475" algn="l"/>
              </a:tabLst>
            </a:pPr>
            <a:endParaRPr lang="fr-FR" sz="2400" b="1" u="sng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AA841E8E-7EB4-9905-9E55-3C04571C08C8}"/>
              </a:ext>
            </a:extLst>
          </p:cNvPr>
          <p:cNvSpPr txBox="1">
            <a:spLocks/>
          </p:cNvSpPr>
          <p:nvPr/>
        </p:nvSpPr>
        <p:spPr>
          <a:xfrm>
            <a:off x="73891" y="114959"/>
            <a:ext cx="12053454" cy="600109"/>
          </a:xfrm>
          <a:prstGeom prst="rect">
            <a:avLst/>
          </a:prstGeom>
          <a:noFill/>
          <a:ln w="12700"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33" b="0" kern="1200" cap="none" spc="0" baseline="0">
                <a:ln>
                  <a:noFill/>
                </a:ln>
                <a:solidFill>
                  <a:srgbClr val="921831"/>
                </a:solidFill>
                <a:effectLst/>
                <a:latin typeface="Lucida Sans" charset="0"/>
                <a:ea typeface="Lucida Sans" charset="0"/>
                <a:cs typeface="Lucida Sans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fr-FR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Remerciements</a:t>
            </a:r>
          </a:p>
        </p:txBody>
      </p:sp>
    </p:spTree>
    <p:extLst>
      <p:ext uri="{BB962C8B-B14F-4D97-AF65-F5344CB8AC3E}">
        <p14:creationId xmlns:p14="http://schemas.microsoft.com/office/powerpoint/2010/main" val="2348280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309</Words>
  <Application>Microsoft Office PowerPoint</Application>
  <PresentationFormat>Grand écran</PresentationFormat>
  <Paragraphs>107</Paragraphs>
  <Slides>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5" baseType="lpstr">
      <vt:lpstr>Arial</vt:lpstr>
      <vt:lpstr>Arial Rounded MT Bold</vt:lpstr>
      <vt:lpstr>Calibri</vt:lpstr>
      <vt:lpstr>Calibri Light</vt:lpstr>
      <vt:lpstr>Helvetica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Barhdaoui Sarah</dc:creator>
  <cp:lastModifiedBy>Barhdaoui Sarah</cp:lastModifiedBy>
  <cp:revision>74</cp:revision>
  <dcterms:created xsi:type="dcterms:W3CDTF">2023-05-29T10:36:04Z</dcterms:created>
  <dcterms:modified xsi:type="dcterms:W3CDTF">2025-06-18T11:51:22Z</dcterms:modified>
</cp:coreProperties>
</file>