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6" r:id="rId3"/>
    <p:sldId id="270" r:id="rId4"/>
    <p:sldId id="258" r:id="rId5"/>
    <p:sldId id="259" r:id="rId6"/>
    <p:sldId id="265" r:id="rId7"/>
    <p:sldId id="260" r:id="rId8"/>
    <p:sldId id="273" r:id="rId9"/>
    <p:sldId id="268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4" autoAdjust="0"/>
    <p:restoredTop sz="96340" autoAdjust="0"/>
  </p:normalViewPr>
  <p:slideViewPr>
    <p:cSldViewPr snapToGrid="0">
      <p:cViewPr varScale="1">
        <p:scale>
          <a:sx n="56" d="100"/>
          <a:sy n="56" d="100"/>
        </p:scale>
        <p:origin x="96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FF05C-FE14-420F-BEC4-52157B8FB898}" type="datetimeFigureOut">
              <a:rPr lang="fr-FR" smtClean="0"/>
              <a:t>18/06/2025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041939-2A37-4379-884A-E81A71F564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5600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Bonjour</a:t>
            </a:r>
            <a:r>
              <a:rPr lang="fr-FR" baseline="0" dirty="0"/>
              <a:t> à tous. </a:t>
            </a:r>
          </a:p>
          <a:p>
            <a:r>
              <a:rPr lang="fr-FR" baseline="0" dirty="0"/>
              <a:t>On connait tous cette frustration : un cas brillant vu en club et oublié 3 semaines après ou pire, un collègue qui nous parle d’un cas d’un club que nous avons volontairement sécher pour aller à l’autre session en même temps. </a:t>
            </a:r>
          </a:p>
          <a:p>
            <a:r>
              <a:rPr lang="fr-FR" baseline="0" dirty="0"/>
              <a:t>Et si on changeait tout ça ? </a:t>
            </a:r>
          </a:p>
          <a:p>
            <a:endParaRPr lang="fr-FR" baseline="0" dirty="0"/>
          </a:p>
          <a:p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041939-2A37-4379-884A-E81A71F564B7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3803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041939-2A37-4379-884A-E81A71F564B7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1900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041939-2A37-4379-884A-E81A71F564B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0197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041939-2A37-4379-884A-E81A71F564B7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811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041939-2A37-4379-884A-E81A71F564B7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4540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041939-2A37-4379-884A-E81A71F564B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394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041939-2A37-4379-884A-E81A71F564B7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9452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041939-2A37-4379-884A-E81A71F564B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1509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418D7-2263-4260-887D-5E6ED2ED89B6}" type="datetimeFigureOut">
              <a:rPr lang="fr-FR" smtClean="0"/>
              <a:t>18/06/2025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1CA3-2625-4B4F-B3D5-584CD68277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544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418D7-2263-4260-887D-5E6ED2ED89B6}" type="datetimeFigureOut">
              <a:rPr lang="fr-FR" smtClean="0"/>
              <a:t>18/06/2025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1CA3-2625-4B4F-B3D5-584CD68277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5506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418D7-2263-4260-887D-5E6ED2ED89B6}" type="datetimeFigureOut">
              <a:rPr lang="fr-FR" smtClean="0"/>
              <a:t>18/06/2025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1CA3-2625-4B4F-B3D5-584CD68277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8396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418D7-2263-4260-887D-5E6ED2ED89B6}" type="datetimeFigureOut">
              <a:rPr lang="fr-FR" smtClean="0"/>
              <a:t>18/06/2025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1CA3-2625-4B4F-B3D5-584CD68277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2166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418D7-2263-4260-887D-5E6ED2ED89B6}" type="datetimeFigureOut">
              <a:rPr lang="fr-FR" smtClean="0"/>
              <a:t>18/06/2025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1CA3-2625-4B4F-B3D5-584CD68277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6366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418D7-2263-4260-887D-5E6ED2ED89B6}" type="datetimeFigureOut">
              <a:rPr lang="fr-FR" smtClean="0"/>
              <a:t>18/06/2025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1CA3-2625-4B4F-B3D5-584CD68277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0930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418D7-2263-4260-887D-5E6ED2ED89B6}" type="datetimeFigureOut">
              <a:rPr lang="fr-FR" smtClean="0"/>
              <a:t>18/06/2025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1CA3-2625-4B4F-B3D5-584CD68277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6115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418D7-2263-4260-887D-5E6ED2ED89B6}" type="datetimeFigureOut">
              <a:rPr lang="fr-FR" smtClean="0"/>
              <a:t>18/06/2025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1CA3-2625-4B4F-B3D5-584CD68277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5822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418D7-2263-4260-887D-5E6ED2ED89B6}" type="datetimeFigureOut">
              <a:rPr lang="fr-FR" smtClean="0"/>
              <a:t>18/06/2025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1CA3-2625-4B4F-B3D5-584CD68277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8951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418D7-2263-4260-887D-5E6ED2ED89B6}" type="datetimeFigureOut">
              <a:rPr lang="fr-FR" smtClean="0"/>
              <a:t>18/06/2025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1CA3-2625-4B4F-B3D5-584CD68277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9006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418D7-2263-4260-887D-5E6ED2ED89B6}" type="datetimeFigureOut">
              <a:rPr lang="fr-FR" smtClean="0"/>
              <a:t>18/06/2025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1CA3-2625-4B4F-B3D5-584CD68277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3017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418D7-2263-4260-887D-5E6ED2ED89B6}" type="datetimeFigureOut">
              <a:rPr lang="fr-FR" smtClean="0"/>
              <a:t>18/06/2025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C1CA3-2625-4B4F-B3D5-584CD68277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886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79080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fr-FR" dirty="0"/>
              <a:t>La valorisation des cas des clubs des congrès en anatomopathologie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545377"/>
            <a:ext cx="9144000" cy="1655762"/>
          </a:xfrm>
        </p:spPr>
        <p:txBody>
          <a:bodyPr>
            <a:normAutofit/>
          </a:bodyPr>
          <a:lstStyle/>
          <a:p>
            <a:r>
              <a:rPr lang="fr-FR" sz="2000" dirty="0"/>
              <a:t>Assemblée générale du COPATH</a:t>
            </a:r>
          </a:p>
          <a:p>
            <a:r>
              <a:rPr lang="fr-FR" sz="2000" dirty="0"/>
              <a:t>Dr Louis VAQUIER (Institut Gustave Roussy) et Dr Pierre SOHIER (hôpital Cochin) </a:t>
            </a:r>
          </a:p>
        </p:txBody>
      </p:sp>
      <p:pic>
        <p:nvPicPr>
          <p:cNvPr id="1026" name="Picture 2" descr="Fichier:Logo-gustave-roussy.jpg — Wikipé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892" y="4883440"/>
            <a:ext cx="2436405" cy="154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P-HP - Gestions hospitalière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48" b="36317"/>
          <a:stretch/>
        </p:blipFill>
        <p:spPr bwMode="auto">
          <a:xfrm>
            <a:off x="5207712" y="5142122"/>
            <a:ext cx="3800773" cy="90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cteur droit 4"/>
          <p:cNvCxnSpPr/>
          <p:nvPr/>
        </p:nvCxnSpPr>
        <p:spPr>
          <a:xfrm>
            <a:off x="803586" y="3294522"/>
            <a:ext cx="106534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Académie Internationale de Pathologie Division Française - AIP D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330" y="5086070"/>
            <a:ext cx="1139825" cy="113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NP d'Anatomie et Cytologie Pathologiques (CNPath) - FS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70" y="4651520"/>
            <a:ext cx="2008929" cy="200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28582" y="4890041"/>
            <a:ext cx="1377445" cy="141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951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Impact pédagogique des clubs au long terme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690688"/>
            <a:ext cx="5441576" cy="4351338"/>
          </a:xfrm>
        </p:spPr>
        <p:txBody>
          <a:bodyPr>
            <a:normAutofit/>
          </a:bodyPr>
          <a:lstStyle/>
          <a:p>
            <a:r>
              <a:rPr lang="fr-FR" dirty="0"/>
              <a:t>Clubs en congrès : formidable ressource pédagogique </a:t>
            </a:r>
          </a:p>
          <a:p>
            <a:pPr marL="457200" lvl="1" indent="0">
              <a:buNone/>
            </a:pPr>
            <a:endParaRPr lang="fr-FR" dirty="0"/>
          </a:p>
          <a:p>
            <a:r>
              <a:rPr lang="fr-FR" dirty="0"/>
              <a:t>Mais </a:t>
            </a:r>
            <a:r>
              <a:rPr lang="fr-FR" b="1" dirty="0"/>
              <a:t>mémorisation faible et perte du matériel </a:t>
            </a:r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marL="457200" lvl="1" indent="0">
              <a:buNone/>
            </a:pPr>
            <a:endParaRPr lang="fr-FR" dirty="0"/>
          </a:p>
        </p:txBody>
      </p:sp>
      <p:pic>
        <p:nvPicPr>
          <p:cNvPr id="2050" name="Picture 2" descr="Société Française de Pathologie - La SF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872" y="1752826"/>
            <a:ext cx="2437767" cy="172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ccueil - Assises de Pathologi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3540354"/>
            <a:ext cx="3121512" cy="161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ree: Rich Thinking Emoji - Face Emoji Apple - nohat.cc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92" b="9526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240" y="1554507"/>
            <a:ext cx="3904735" cy="360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cteur droit 6"/>
          <p:cNvCxnSpPr/>
          <p:nvPr/>
        </p:nvCxnSpPr>
        <p:spPr>
          <a:xfrm>
            <a:off x="700314" y="1422179"/>
            <a:ext cx="106534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Obtenir ou réparer un bacs gris | Toode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087" y="3944111"/>
            <a:ext cx="1897801" cy="232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174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700314" y="1422179"/>
            <a:ext cx="106534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Avez-vous déjà rêvé….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De vous multiplier et de retenir tout ce que vos clones ont vu? </a:t>
            </a:r>
          </a:p>
        </p:txBody>
      </p:sp>
      <p:pic>
        <p:nvPicPr>
          <p:cNvPr id="6146" name="Picture 2" descr="The Matrix: Agent Smith's Replicating Powers and Other Mysteries, Explain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171" y="2479234"/>
            <a:ext cx="7780535" cy="389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044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solution : la répétition espacée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1341" y="1825625"/>
            <a:ext cx="5159188" cy="4351338"/>
          </a:xfrm>
        </p:spPr>
        <p:txBody>
          <a:bodyPr/>
          <a:lstStyle/>
          <a:p>
            <a:r>
              <a:rPr lang="fr-FR" dirty="0"/>
              <a:t>Création de cartes </a:t>
            </a:r>
            <a:r>
              <a:rPr lang="fr-FR" dirty="0" err="1"/>
              <a:t>Anki</a:t>
            </a:r>
            <a:r>
              <a:rPr lang="fr-FR" dirty="0"/>
              <a:t> pour chaque cas de club</a:t>
            </a:r>
          </a:p>
          <a:p>
            <a:pPr lvl="1"/>
            <a:r>
              <a:rPr lang="fr-FR" dirty="0"/>
              <a:t>Apprentissage actif</a:t>
            </a:r>
          </a:p>
          <a:p>
            <a:pPr lvl="1"/>
            <a:r>
              <a:rPr lang="fr-FR" dirty="0"/>
              <a:t>Répétition espacée</a:t>
            </a:r>
          </a:p>
          <a:p>
            <a:pPr lvl="1"/>
            <a:r>
              <a:rPr lang="fr-FR" dirty="0"/>
              <a:t>Adapté à une discipline visuelle </a:t>
            </a:r>
          </a:p>
          <a:p>
            <a:pPr lvl="1"/>
            <a:r>
              <a:rPr lang="fr-FR" dirty="0"/>
              <a:t>Utilisable partout, tout le temps (mobile, PC)</a:t>
            </a:r>
          </a:p>
          <a:p>
            <a:pPr lvl="1"/>
            <a:endParaRPr lang="fr-FR" dirty="0"/>
          </a:p>
          <a:p>
            <a:pPr marL="457200" lvl="1" indent="0">
              <a:buNone/>
            </a:pPr>
            <a:endParaRPr lang="fr-FR" dirty="0"/>
          </a:p>
        </p:txBody>
      </p:sp>
      <p:cxnSp>
        <p:nvCxnSpPr>
          <p:cNvPr id="4" name="Connecteur droit 3"/>
          <p:cNvCxnSpPr/>
          <p:nvPr/>
        </p:nvCxnSpPr>
        <p:spPr>
          <a:xfrm>
            <a:off x="700314" y="1422179"/>
            <a:ext cx="106534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6" descr="Anki — Wikipé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931" y="3561581"/>
            <a:ext cx="2179751" cy="217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2927" y="1955147"/>
            <a:ext cx="1635761" cy="1678997"/>
          </a:xfrm>
          <a:prstGeom prst="rect">
            <a:avLst/>
          </a:prstGeom>
        </p:spPr>
      </p:pic>
      <p:pic>
        <p:nvPicPr>
          <p:cNvPr id="1026" name="Picture 2" descr="Combien gagne un majordome ? | www.references.b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4" r="19023"/>
          <a:stretch/>
        </p:blipFill>
        <p:spPr bwMode="auto">
          <a:xfrm>
            <a:off x="5852525" y="2334419"/>
            <a:ext cx="3133344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278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/>
          <p:cNvCxnSpPr/>
          <p:nvPr/>
        </p:nvCxnSpPr>
        <p:spPr>
          <a:xfrm>
            <a:off x="700314" y="1422179"/>
            <a:ext cx="106534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ça marche ?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5307106" cy="4351338"/>
          </a:xfrm>
        </p:spPr>
        <p:txBody>
          <a:bodyPr/>
          <a:lstStyle/>
          <a:p>
            <a:r>
              <a:rPr lang="fr-FR" dirty="0"/>
              <a:t>Résumé et photos HES/IHC fournis par les auteurs de clubs</a:t>
            </a:r>
          </a:p>
          <a:p>
            <a:r>
              <a:rPr lang="fr-FR" dirty="0"/>
              <a:t>Transformation par l’équipe pédagogique</a:t>
            </a:r>
          </a:p>
          <a:p>
            <a:r>
              <a:rPr lang="fr-FR" dirty="0"/>
              <a:t>Format </a:t>
            </a:r>
            <a:r>
              <a:rPr lang="fr-FR" b="1" dirty="0" err="1"/>
              <a:t>Anki</a:t>
            </a:r>
            <a:r>
              <a:rPr lang="fr-FR" b="1" dirty="0"/>
              <a:t> standardisé </a:t>
            </a:r>
            <a:r>
              <a:rPr lang="fr-FR" dirty="0"/>
              <a:t>:</a:t>
            </a:r>
          </a:p>
          <a:p>
            <a:pPr lvl="1"/>
            <a:r>
              <a:rPr lang="fr-FR" dirty="0"/>
              <a:t>Recto : résumé clinique, images</a:t>
            </a:r>
          </a:p>
          <a:p>
            <a:pPr lvl="1"/>
            <a:r>
              <a:rPr lang="fr-FR" dirty="0"/>
              <a:t>Verso : diagnostic, critères histologiques, IHC, DD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472" y="614364"/>
            <a:ext cx="4483328" cy="589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072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/>
          <p:cNvCxnSpPr/>
          <p:nvPr/>
        </p:nvCxnSpPr>
        <p:spPr>
          <a:xfrm flipV="1">
            <a:off x="700314" y="1393371"/>
            <a:ext cx="101273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ça marche ?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5307106" cy="4351338"/>
          </a:xfrm>
        </p:spPr>
        <p:txBody>
          <a:bodyPr/>
          <a:lstStyle/>
          <a:p>
            <a:r>
              <a:rPr lang="fr-FR" dirty="0"/>
              <a:t>Résumé et photos HES/IHC fournis par les auteurs de clubs</a:t>
            </a:r>
          </a:p>
          <a:p>
            <a:r>
              <a:rPr lang="fr-FR" dirty="0"/>
              <a:t>Transformation par l’équipe pédagogique</a:t>
            </a:r>
          </a:p>
          <a:p>
            <a:r>
              <a:rPr lang="fr-FR" dirty="0"/>
              <a:t>Format </a:t>
            </a:r>
            <a:r>
              <a:rPr lang="fr-FR" b="1" dirty="0" err="1"/>
              <a:t>Anki</a:t>
            </a:r>
            <a:r>
              <a:rPr lang="fr-FR" b="1" dirty="0"/>
              <a:t> standardisé </a:t>
            </a:r>
            <a:r>
              <a:rPr lang="fr-FR" dirty="0"/>
              <a:t>:</a:t>
            </a:r>
          </a:p>
          <a:p>
            <a:pPr lvl="1"/>
            <a:r>
              <a:rPr lang="fr-FR" dirty="0"/>
              <a:t>Recto : résumé clinique, images</a:t>
            </a:r>
          </a:p>
          <a:p>
            <a:pPr lvl="1"/>
            <a:r>
              <a:rPr lang="fr-FR" dirty="0"/>
              <a:t>Verso : diagnostic, critères histologiques, IHC, DD</a:t>
            </a:r>
          </a:p>
        </p:txBody>
      </p:sp>
      <p:pic>
        <p:nvPicPr>
          <p:cNvPr id="4" name="6A44CD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3871" y="18288"/>
            <a:ext cx="3187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9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Impact attendu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5071281" cy="4351338"/>
          </a:xfrm>
        </p:spPr>
        <p:txBody>
          <a:bodyPr>
            <a:normAutofit lnSpcReduction="10000"/>
          </a:bodyPr>
          <a:lstStyle/>
          <a:p>
            <a:r>
              <a:rPr lang="fr-FR" sz="3000" b="1" dirty="0"/>
              <a:t>Les bénéfices attendus </a:t>
            </a:r>
          </a:p>
          <a:p>
            <a:pPr lvl="1"/>
            <a:r>
              <a:rPr lang="fr-FR" sz="2600" dirty="0"/>
              <a:t>Mémorisation longue durée</a:t>
            </a:r>
          </a:p>
          <a:p>
            <a:pPr lvl="1"/>
            <a:r>
              <a:rPr lang="fr-FR" sz="2600" dirty="0"/>
              <a:t>Relecture rapide des cas rares</a:t>
            </a:r>
          </a:p>
          <a:p>
            <a:pPr lvl="1"/>
            <a:r>
              <a:rPr lang="fr-FR" sz="2600" dirty="0"/>
              <a:t>Partage collaboratif (UNESS en accord avec Philippe Bertheau, DF-AIP)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b="1" dirty="0"/>
              <a:t>Projection à long terme </a:t>
            </a:r>
            <a:r>
              <a:rPr lang="fr-FR" dirty="0"/>
              <a:t>: Un référentiel national des cas rares interactif en pathologie qui s’enrichit de jour en jour  </a:t>
            </a:r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5909481" y="1825625"/>
            <a:ext cx="507128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/>
              <a:t>Les limites du projet </a:t>
            </a:r>
          </a:p>
          <a:p>
            <a:pPr lvl="1"/>
            <a:r>
              <a:rPr lang="fr-FR" dirty="0"/>
              <a:t>Chronophage</a:t>
            </a:r>
          </a:p>
          <a:p>
            <a:pPr lvl="1"/>
            <a:r>
              <a:rPr lang="fr-FR" dirty="0"/>
              <a:t>Qualité et pertinence du matériel </a:t>
            </a:r>
          </a:p>
          <a:p>
            <a:pPr lvl="1"/>
            <a:r>
              <a:rPr lang="fr-FR" dirty="0"/>
              <a:t>Adoption par la communauté </a:t>
            </a:r>
          </a:p>
        </p:txBody>
      </p:sp>
      <p:cxnSp>
        <p:nvCxnSpPr>
          <p:cNvPr id="5" name="Connecteur droit 4"/>
          <p:cNvCxnSpPr/>
          <p:nvPr/>
        </p:nvCxnSpPr>
        <p:spPr>
          <a:xfrm>
            <a:off x="700314" y="1422179"/>
            <a:ext cx="106534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6409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Impact attendu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5071281" cy="4351338"/>
          </a:xfrm>
        </p:spPr>
        <p:txBody>
          <a:bodyPr>
            <a:normAutofit/>
          </a:bodyPr>
          <a:lstStyle/>
          <a:p>
            <a:r>
              <a:rPr lang="fr-FR" sz="3000" b="1" dirty="0"/>
              <a:t>Les bénéfices attendus </a:t>
            </a:r>
          </a:p>
          <a:p>
            <a:pPr lvl="1"/>
            <a:r>
              <a:rPr lang="fr-FR" sz="2600" dirty="0"/>
              <a:t>Mémorisation longue durée</a:t>
            </a:r>
          </a:p>
          <a:p>
            <a:pPr lvl="1"/>
            <a:r>
              <a:rPr lang="fr-FR" sz="2600" dirty="0"/>
              <a:t>Relecture rapide des cas rares</a:t>
            </a:r>
          </a:p>
          <a:p>
            <a:pPr lvl="1"/>
            <a:r>
              <a:rPr lang="fr-FR" sz="2600" dirty="0"/>
              <a:t>Partage collaboratif (UNESS, DF-AIP)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b="1" dirty="0"/>
              <a:t>Projection à long terme </a:t>
            </a:r>
            <a:r>
              <a:rPr lang="fr-FR" dirty="0"/>
              <a:t>: Un référentiel national des cas rares interactif en pathologie qui s’enrichit de jour en jour  </a:t>
            </a:r>
          </a:p>
        </p:txBody>
      </p:sp>
      <p:cxnSp>
        <p:nvCxnSpPr>
          <p:cNvPr id="5" name="Connecteur droit 4"/>
          <p:cNvCxnSpPr/>
          <p:nvPr/>
        </p:nvCxnSpPr>
        <p:spPr>
          <a:xfrm>
            <a:off x="700314" y="1422179"/>
            <a:ext cx="106534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contenu 2"/>
          <p:cNvSpPr txBox="1">
            <a:spLocks/>
          </p:cNvSpPr>
          <p:nvPr/>
        </p:nvSpPr>
        <p:spPr>
          <a:xfrm>
            <a:off x="5909481" y="1825625"/>
            <a:ext cx="507128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/>
              <a:t>Les limites du projet </a:t>
            </a:r>
          </a:p>
          <a:p>
            <a:pPr lvl="1"/>
            <a:r>
              <a:rPr lang="fr-FR" strike="sngStrike" dirty="0"/>
              <a:t>Chronophage</a:t>
            </a:r>
          </a:p>
          <a:p>
            <a:pPr marL="457200" lvl="1" indent="0">
              <a:buNone/>
            </a:pPr>
            <a:endParaRPr lang="fr-FR" strike="sngStrike" dirty="0"/>
          </a:p>
          <a:p>
            <a:pPr lvl="1"/>
            <a:r>
              <a:rPr lang="fr-FR" strike="sngStrike" dirty="0"/>
              <a:t>Qualité et pertinence du matériel </a:t>
            </a:r>
          </a:p>
          <a:p>
            <a:pPr marL="457200" lvl="1" indent="0">
              <a:buNone/>
            </a:pPr>
            <a:endParaRPr lang="fr-FR" dirty="0"/>
          </a:p>
          <a:p>
            <a:pPr lvl="1"/>
            <a:r>
              <a:rPr lang="fr-FR" strike="sngStrike" dirty="0"/>
              <a:t>Adoption par la communauté </a:t>
            </a:r>
          </a:p>
          <a:p>
            <a:pPr marL="457200" lvl="1" indent="0">
              <a:buNone/>
            </a:pPr>
            <a:r>
              <a:rPr lang="fr-FR" dirty="0">
                <a:solidFill>
                  <a:srgbClr val="FF0000"/>
                </a:solidFill>
              </a:rPr>
              <a:t>CREATION D’UN SITE WEB POUR COLLIGER TOUS LES CAS (en collaboration avec la SFP, l’AIP et UNESS) </a:t>
            </a:r>
          </a:p>
          <a:p>
            <a:pPr marL="457200" lvl="1" indent="0">
              <a:buNone/>
            </a:pP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6409900" y="2634018"/>
            <a:ext cx="4570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PARTICIPATIF ! 1 minute par carte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409900" y="3442411"/>
            <a:ext cx="4570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CONTRÔLE PAR DES EXPERTS</a:t>
            </a:r>
          </a:p>
        </p:txBody>
      </p:sp>
    </p:spTree>
    <p:extLst>
      <p:ext uri="{BB962C8B-B14F-4D97-AF65-F5344CB8AC3E}">
        <p14:creationId xmlns:p14="http://schemas.microsoft.com/office/powerpoint/2010/main" val="4053605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8381" y="190086"/>
            <a:ext cx="10515600" cy="1319400"/>
          </a:xfrm>
        </p:spPr>
        <p:txBody>
          <a:bodyPr>
            <a:normAutofit/>
          </a:bodyPr>
          <a:lstStyle/>
          <a:p>
            <a:pPr algn="ctr"/>
            <a:r>
              <a:rPr lang="fr-FR" sz="5400" dirty="0"/>
              <a:t>Messages essentiels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735895" y="1509486"/>
            <a:ext cx="1074057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Une méthode avec un quadruple objectif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800" dirty="0"/>
              <a:t>Un projet participatif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800" dirty="0"/>
              <a:t>Qui collige tous les cas des clubs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800" dirty="0"/>
              <a:t>Accessible à tous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800" dirty="0"/>
              <a:t>S’appuyant sur une ressource pédagogique d’efficacité prouvée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4" name="Picture 2" descr="Fichier:Logo-gustave-roussy.jpg — Wikipéd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892" y="4883440"/>
            <a:ext cx="2436405" cy="154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P-HP - Gestions hospitalièr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48" b="36317"/>
          <a:stretch/>
        </p:blipFill>
        <p:spPr bwMode="auto">
          <a:xfrm>
            <a:off x="5207712" y="5142122"/>
            <a:ext cx="3800773" cy="90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cadémie Internationale de Pathologie Division Française - AIP D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330" y="5086070"/>
            <a:ext cx="1139825" cy="113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NP d'Anatomie et Cytologie Pathologiques (CNPath) - FS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70" y="4651520"/>
            <a:ext cx="2008929" cy="200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8582" y="4890041"/>
            <a:ext cx="1377445" cy="141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1328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417</Words>
  <Application>Microsoft Office PowerPoint</Application>
  <PresentationFormat>Grand écran</PresentationFormat>
  <Paragraphs>72</Paragraphs>
  <Slides>9</Slides>
  <Notes>8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Thème Office</vt:lpstr>
      <vt:lpstr>La valorisation des cas des clubs des congrès en anatomopathologie</vt:lpstr>
      <vt:lpstr>Impact pédagogique des clubs au long terme</vt:lpstr>
      <vt:lpstr>Avez-vous déjà rêvé….</vt:lpstr>
      <vt:lpstr>Une solution : la répétition espacée </vt:lpstr>
      <vt:lpstr>Comment ça marche ? </vt:lpstr>
      <vt:lpstr>Comment ça marche ? </vt:lpstr>
      <vt:lpstr>Impact attendu</vt:lpstr>
      <vt:lpstr>Impact attendu</vt:lpstr>
      <vt:lpstr>Messages essentiels</vt:lpstr>
    </vt:vector>
  </TitlesOfParts>
  <Company>Gustave Roussy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valorisation des cas des clubs des congrès  en anatomopathologie</dc:title>
  <dc:creator>VAQUIER Louis</dc:creator>
  <cp:lastModifiedBy>Barhdaoui Sarah</cp:lastModifiedBy>
  <cp:revision>25</cp:revision>
  <dcterms:created xsi:type="dcterms:W3CDTF">2025-06-16T16:42:48Z</dcterms:created>
  <dcterms:modified xsi:type="dcterms:W3CDTF">2025-06-18T11:48:59Z</dcterms:modified>
</cp:coreProperties>
</file>